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19"/>
  </p:handoutMasterIdLst>
  <p:sldIdLst>
    <p:sldId id="256" r:id="rId4"/>
    <p:sldId id="289" r:id="rId6"/>
    <p:sldId id="271" r:id="rId7"/>
    <p:sldId id="306" r:id="rId8"/>
    <p:sldId id="323" r:id="rId9"/>
    <p:sldId id="297" r:id="rId10"/>
    <p:sldId id="298" r:id="rId11"/>
    <p:sldId id="308" r:id="rId12"/>
    <p:sldId id="307" r:id="rId13"/>
    <p:sldId id="300" r:id="rId14"/>
    <p:sldId id="309" r:id="rId15"/>
    <p:sldId id="310" r:id="rId16"/>
    <p:sldId id="332" r:id="rId17"/>
    <p:sldId id="285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0" userDrawn="1">
          <p15:clr>
            <a:srgbClr val="A4A3A4"/>
          </p15:clr>
        </p15:guide>
        <p15:guide id="3" orient="horz" pos="0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2138" userDrawn="1">
          <p15:clr>
            <a:srgbClr val="A4A3A4"/>
          </p15:clr>
        </p15:guide>
        <p15:guide id="6" pos="3910" userDrawn="1">
          <p15:clr>
            <a:srgbClr val="A4A3A4"/>
          </p15:clr>
        </p15:guide>
        <p15:guide id="7" pos="77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18" y="67"/>
      </p:cViewPr>
      <p:guideLst>
        <p:guide/>
        <p:guide orient="horz"/>
        <p:guide orient="horz" pos="4320"/>
        <p:guide orient="horz" pos="2138"/>
        <p:guide pos="3910"/>
        <p:guide pos="77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125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6" Type="http://schemas.openxmlformats.org/officeDocument/2006/relationships/tags" Target="../tags/tag101.xml"/><Relationship Id="rId5" Type="http://schemas.openxmlformats.org/officeDocument/2006/relationships/image" Target="../media/image31.jpeg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6" Type="http://schemas.openxmlformats.org/officeDocument/2006/relationships/tags" Target="../tags/tag105.xml"/><Relationship Id="rId5" Type="http://schemas.openxmlformats.org/officeDocument/2006/relationships/image" Target="../media/image33.png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image" Target="../media/image35.png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4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1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microsoft.com/office/2007/relationships/hdphoto" Target="../media/image6.wdp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7.jpeg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microsoft.com/office/2007/relationships/hdphoto" Target="../media/image6.wdp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9.jpeg"/><Relationship Id="rId16" Type="http://schemas.openxmlformats.org/officeDocument/2006/relationships/image" Target="../media/image8.png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0" Type="http://schemas.openxmlformats.org/officeDocument/2006/relationships/notesSlide" Target="../notesSlides/notesSlide5.xml"/><Relationship Id="rId2" Type="http://schemas.microsoft.com/office/2007/relationships/hdphoto" Target="../media/image6.wdp"/><Relationship Id="rId19" Type="http://schemas.openxmlformats.org/officeDocument/2006/relationships/slideLayout" Target="../slideLayouts/slideLayout19.xml"/><Relationship Id="rId18" Type="http://schemas.openxmlformats.org/officeDocument/2006/relationships/image" Target="../media/image12.png"/><Relationship Id="rId17" Type="http://schemas.openxmlformats.org/officeDocument/2006/relationships/image" Target="../media/image11.png"/><Relationship Id="rId16" Type="http://schemas.openxmlformats.org/officeDocument/2006/relationships/image" Target="../media/image10.png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19.png"/><Relationship Id="rId23" Type="http://schemas.openxmlformats.org/officeDocument/2006/relationships/tags" Target="../tags/tag66.xml"/><Relationship Id="rId22" Type="http://schemas.openxmlformats.org/officeDocument/2006/relationships/image" Target="../media/image18.png"/><Relationship Id="rId21" Type="http://schemas.openxmlformats.org/officeDocument/2006/relationships/tags" Target="../tags/tag65.xml"/><Relationship Id="rId20" Type="http://schemas.openxmlformats.org/officeDocument/2006/relationships/image" Target="../media/image17.png"/><Relationship Id="rId2" Type="http://schemas.microsoft.com/office/2007/relationships/hdphoto" Target="../media/image6.wdp"/><Relationship Id="rId19" Type="http://schemas.openxmlformats.org/officeDocument/2006/relationships/image" Target="../media/image16.png"/><Relationship Id="rId18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image" Target="../media/image13.png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1" Type="http://schemas.openxmlformats.org/officeDocument/2006/relationships/notesSlide" Target="../notesSlides/notesSlide7.xml"/><Relationship Id="rId20" Type="http://schemas.openxmlformats.org/officeDocument/2006/relationships/slideLayout" Target="../slideLayouts/slideLayout7.xml"/><Relationship Id="rId2" Type="http://schemas.microsoft.com/office/2007/relationships/hdphoto" Target="../media/image6.wdp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../media/image26.png"/><Relationship Id="rId7" Type="http://schemas.openxmlformats.org/officeDocument/2006/relationships/tags" Target="../tags/tag82.xml"/><Relationship Id="rId6" Type="http://schemas.openxmlformats.org/officeDocument/2006/relationships/image" Target="../media/image25.png"/><Relationship Id="rId5" Type="http://schemas.openxmlformats.org/officeDocument/2006/relationships/tags" Target="../tags/tag81.xml"/><Relationship Id="rId4" Type="http://schemas.openxmlformats.org/officeDocument/2006/relationships/image" Target="../media/image24.png"/><Relationship Id="rId3" Type="http://schemas.openxmlformats.org/officeDocument/2006/relationships/tags" Target="../tags/tag80.xml"/><Relationship Id="rId23" Type="http://schemas.openxmlformats.org/officeDocument/2006/relationships/notesSlide" Target="../notesSlides/notesSlide8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microsoft.com/office/2007/relationships/hdphoto" Target="../media/image6.wdp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image" Target="../media/image28.png"/><Relationship Id="rId11" Type="http://schemas.openxmlformats.org/officeDocument/2006/relationships/tags" Target="../tags/tag84.xml"/><Relationship Id="rId10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image" Target="../media/image29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5400" y="497474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344670"/>
            <a:ext cx="12192000" cy="61722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1944370" y="4311015"/>
            <a:ext cx="8529955" cy="719455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十佳优秀毕业生评选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评选日期：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44983" y="5563355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0949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评选人：周浩能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7069510" y="4631495"/>
            <a:ext cx="3324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OUTSTANDING GRADUATES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其它方面</a:t>
            </a:r>
            <a:endParaRPr lang="zh-CN" alt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sp>
        <p:nvSpPr>
          <p:cNvPr id="3" name="PA-矩形 19"/>
          <p:cNvSpPr/>
          <p:nvPr>
            <p:custDataLst>
              <p:tags r:id="rId2"/>
            </p:custDataLst>
          </p:nvPr>
        </p:nvSpPr>
        <p:spPr>
          <a:xfrm>
            <a:off x="671737" y="2910205"/>
            <a:ext cx="803460" cy="333819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" name="TextBox 16"/>
          <p:cNvSpPr txBox="1"/>
          <p:nvPr>
            <p:custDataLst>
              <p:tags r:id="rId3"/>
            </p:custDataLst>
          </p:nvPr>
        </p:nvSpPr>
        <p:spPr>
          <a:xfrm>
            <a:off x="736458" y="3467412"/>
            <a:ext cx="767504" cy="1406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文体特长</a:t>
            </a:r>
            <a:endParaRPr lang="zh-CN" altLang="en-US" sz="3600" spc="1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" t="35038" r="12783" b="1"/>
          <a:stretch>
            <a:fillRect/>
          </a:stretch>
        </p:blipFill>
        <p:spPr>
          <a:xfrm>
            <a:off x="5915025" y="3278505"/>
            <a:ext cx="4773930" cy="25742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26995" y="3273425"/>
            <a:ext cx="2286635" cy="2577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其它方面</a:t>
            </a:r>
            <a:endParaRPr lang="zh-CN" alt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sp>
        <p:nvSpPr>
          <p:cNvPr id="8" name="PA-矩形 19"/>
          <p:cNvSpPr/>
          <p:nvPr>
            <p:custDataLst>
              <p:tags r:id="rId2"/>
            </p:custDataLst>
          </p:nvPr>
        </p:nvSpPr>
        <p:spPr>
          <a:xfrm>
            <a:off x="671737" y="2910205"/>
            <a:ext cx="803460" cy="333819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9" name="TextBox 16"/>
          <p:cNvSpPr txBox="1"/>
          <p:nvPr>
            <p:custDataLst>
              <p:tags r:id="rId3"/>
            </p:custDataLst>
          </p:nvPr>
        </p:nvSpPr>
        <p:spPr>
          <a:xfrm>
            <a:off x="736458" y="3467412"/>
            <a:ext cx="767504" cy="1406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文体特长</a:t>
            </a:r>
            <a:endParaRPr lang="zh-CN" altLang="en-US" sz="3600" spc="1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138"/>
          <a:stretch>
            <a:fillRect/>
          </a:stretch>
        </p:blipFill>
        <p:spPr>
          <a:xfrm>
            <a:off x="6213475" y="3277870"/>
            <a:ext cx="4441190" cy="2569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05405" y="3278505"/>
            <a:ext cx="2400300" cy="2593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其它方面</a:t>
            </a:r>
            <a:endParaRPr lang="zh-CN" alt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209005" y="3467100"/>
            <a:ext cx="3383440" cy="521970"/>
            <a:chOff x="2800" y="4638"/>
            <a:chExt cx="5328" cy="822"/>
          </a:xfrm>
        </p:grpSpPr>
        <p:sp>
          <p:nvSpPr>
            <p:cNvPr id="18" name="文本框 17"/>
            <p:cNvSpPr txBox="1"/>
            <p:nvPr>
              <p:custDataLst>
                <p:tags r:id="rId2"/>
              </p:custDataLst>
            </p:nvPr>
          </p:nvSpPr>
          <p:spPr>
            <a:xfrm>
              <a:off x="2800" y="4638"/>
              <a:ext cx="532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成图协会主要负责人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3"/>
              </p:custDataLst>
            </p:nvPr>
          </p:nvCxnSpPr>
          <p:spPr>
            <a:xfrm>
              <a:off x="2800" y="4812"/>
              <a:ext cx="0" cy="534"/>
            </a:xfrm>
            <a:prstGeom prst="line">
              <a:avLst/>
            </a:prstGeom>
            <a:ln w="12700">
              <a:solidFill>
                <a:srgbClr val="B6000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" name="PA-矩形 19"/>
          <p:cNvSpPr/>
          <p:nvPr>
            <p:custDataLst>
              <p:tags r:id="rId4"/>
            </p:custDataLst>
          </p:nvPr>
        </p:nvSpPr>
        <p:spPr>
          <a:xfrm>
            <a:off x="671737" y="2910205"/>
            <a:ext cx="803460" cy="333819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TextBox 16"/>
          <p:cNvSpPr txBox="1"/>
          <p:nvPr>
            <p:custDataLst>
              <p:tags r:id="rId5"/>
            </p:custDataLst>
          </p:nvPr>
        </p:nvSpPr>
        <p:spPr>
          <a:xfrm>
            <a:off x="736458" y="3467412"/>
            <a:ext cx="767504" cy="1406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学生工作</a:t>
            </a:r>
            <a:endParaRPr lang="zh-CN" altLang="en-US" sz="3600" spc="1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095647" y="3989324"/>
            <a:ext cx="3422629" cy="21092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协助会长完成招新、培训等团队运营工作，并负责科技节比赛的改卷。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7881767" y="3989324"/>
            <a:ext cx="3422629" cy="21092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学习相关规则明细，成为学院裁判团的一名裁判，以裁判的身份出现在体育场上。</a:t>
            </a:r>
            <a:endParaRPr lang="zh-CN" altLang="en-US" dirty="0"/>
          </a:p>
        </p:txBody>
      </p: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5991225" y="3577590"/>
            <a:ext cx="1619250" cy="1030605"/>
            <a:chOff x="7990394" y="4053186"/>
            <a:chExt cx="1070784" cy="659216"/>
          </a:xfrm>
        </p:grpSpPr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8042910" y="4063363"/>
              <a:ext cx="781043" cy="573405"/>
            </a:xfrm>
            <a:custGeom>
              <a:avLst/>
              <a:gdLst>
                <a:gd name="connsiteX0" fmla="*/ 0 w 781043"/>
                <a:gd name="connsiteY0" fmla="*/ 0 h 541020"/>
                <a:gd name="connsiteX1" fmla="*/ 781043 w 781043"/>
                <a:gd name="connsiteY1" fmla="*/ 0 h 541020"/>
                <a:gd name="connsiteX2" fmla="*/ 781043 w 781043"/>
                <a:gd name="connsiteY2" fmla="*/ 541020 h 541020"/>
                <a:gd name="connsiteX3" fmla="*/ 0 w 781043"/>
                <a:gd name="connsiteY3" fmla="*/ 541020 h 541020"/>
                <a:gd name="connsiteX4" fmla="*/ 0 w 781043"/>
                <a:gd name="connsiteY4" fmla="*/ 0 h 541020"/>
                <a:gd name="connsiteX0-1" fmla="*/ 0 w 781043"/>
                <a:gd name="connsiteY0-2" fmla="*/ 32385 h 573405"/>
                <a:gd name="connsiteX1-3" fmla="*/ 169545 w 781043"/>
                <a:gd name="connsiteY1-4" fmla="*/ 0 h 573405"/>
                <a:gd name="connsiteX2-5" fmla="*/ 781043 w 781043"/>
                <a:gd name="connsiteY2-6" fmla="*/ 32385 h 573405"/>
                <a:gd name="connsiteX3-7" fmla="*/ 781043 w 781043"/>
                <a:gd name="connsiteY3-8" fmla="*/ 573405 h 573405"/>
                <a:gd name="connsiteX4-9" fmla="*/ 0 w 781043"/>
                <a:gd name="connsiteY4-10" fmla="*/ 573405 h 573405"/>
                <a:gd name="connsiteX5" fmla="*/ 0 w 781043"/>
                <a:gd name="connsiteY5" fmla="*/ 32385 h 573405"/>
                <a:gd name="connsiteX0-11" fmla="*/ 0 w 781043"/>
                <a:gd name="connsiteY0-12" fmla="*/ 32385 h 573405"/>
                <a:gd name="connsiteX1-13" fmla="*/ 169545 w 781043"/>
                <a:gd name="connsiteY1-14" fmla="*/ 0 h 573405"/>
                <a:gd name="connsiteX2-15" fmla="*/ 781043 w 781043"/>
                <a:gd name="connsiteY2-16" fmla="*/ 32385 h 573405"/>
                <a:gd name="connsiteX3-17" fmla="*/ 781043 w 781043"/>
                <a:gd name="connsiteY3-18" fmla="*/ 573405 h 573405"/>
                <a:gd name="connsiteX4-19" fmla="*/ 0 w 781043"/>
                <a:gd name="connsiteY4-20" fmla="*/ 573405 h 573405"/>
                <a:gd name="connsiteX5-21" fmla="*/ 0 w 781043"/>
                <a:gd name="connsiteY5-22" fmla="*/ 32385 h 573405"/>
                <a:gd name="connsiteX0-23" fmla="*/ 0 w 781043"/>
                <a:gd name="connsiteY0-24" fmla="*/ 32385 h 573405"/>
                <a:gd name="connsiteX1-25" fmla="*/ 169545 w 781043"/>
                <a:gd name="connsiteY1-26" fmla="*/ 0 h 573405"/>
                <a:gd name="connsiteX2-27" fmla="*/ 781043 w 781043"/>
                <a:gd name="connsiteY2-28" fmla="*/ 32385 h 573405"/>
                <a:gd name="connsiteX3-29" fmla="*/ 781043 w 781043"/>
                <a:gd name="connsiteY3-30" fmla="*/ 573405 h 573405"/>
                <a:gd name="connsiteX4-31" fmla="*/ 0 w 781043"/>
                <a:gd name="connsiteY4-32" fmla="*/ 573405 h 573405"/>
                <a:gd name="connsiteX5-33" fmla="*/ 0 w 781043"/>
                <a:gd name="connsiteY5-34" fmla="*/ 32385 h 573405"/>
                <a:gd name="connsiteX0-35" fmla="*/ 0 w 781043"/>
                <a:gd name="connsiteY0-36" fmla="*/ 42350 h 583370"/>
                <a:gd name="connsiteX1-37" fmla="*/ 169545 w 781043"/>
                <a:gd name="connsiteY1-38" fmla="*/ 9965 h 583370"/>
                <a:gd name="connsiteX2-39" fmla="*/ 565785 w 781043"/>
                <a:gd name="connsiteY2-40" fmla="*/ 27111 h 583370"/>
                <a:gd name="connsiteX3-41" fmla="*/ 781043 w 781043"/>
                <a:gd name="connsiteY3-42" fmla="*/ 42350 h 583370"/>
                <a:gd name="connsiteX4-43" fmla="*/ 781043 w 781043"/>
                <a:gd name="connsiteY4-44" fmla="*/ 583370 h 583370"/>
                <a:gd name="connsiteX5-45" fmla="*/ 0 w 781043"/>
                <a:gd name="connsiteY5-46" fmla="*/ 583370 h 583370"/>
                <a:gd name="connsiteX6" fmla="*/ 0 w 781043"/>
                <a:gd name="connsiteY6" fmla="*/ 42350 h 583370"/>
                <a:gd name="connsiteX0-47" fmla="*/ 0 w 781043"/>
                <a:gd name="connsiteY0-48" fmla="*/ 42350 h 583370"/>
                <a:gd name="connsiteX1-49" fmla="*/ 169545 w 781043"/>
                <a:gd name="connsiteY1-50" fmla="*/ 9965 h 583370"/>
                <a:gd name="connsiteX2-51" fmla="*/ 565785 w 781043"/>
                <a:gd name="connsiteY2-52" fmla="*/ 27111 h 583370"/>
                <a:gd name="connsiteX3-53" fmla="*/ 781043 w 781043"/>
                <a:gd name="connsiteY3-54" fmla="*/ 42350 h 583370"/>
                <a:gd name="connsiteX4-55" fmla="*/ 781043 w 781043"/>
                <a:gd name="connsiteY4-56" fmla="*/ 583370 h 583370"/>
                <a:gd name="connsiteX5-57" fmla="*/ 0 w 781043"/>
                <a:gd name="connsiteY5-58" fmla="*/ 583370 h 583370"/>
                <a:gd name="connsiteX6-59" fmla="*/ 0 w 781043"/>
                <a:gd name="connsiteY6-60" fmla="*/ 42350 h 583370"/>
                <a:gd name="connsiteX0-61" fmla="*/ 0 w 781043"/>
                <a:gd name="connsiteY0-62" fmla="*/ 46102 h 587122"/>
                <a:gd name="connsiteX1-63" fmla="*/ 169545 w 781043"/>
                <a:gd name="connsiteY1-64" fmla="*/ 13717 h 587122"/>
                <a:gd name="connsiteX2-65" fmla="*/ 556260 w 781043"/>
                <a:gd name="connsiteY2-66" fmla="*/ 19433 h 587122"/>
                <a:gd name="connsiteX3-67" fmla="*/ 781043 w 781043"/>
                <a:gd name="connsiteY3-68" fmla="*/ 46102 h 587122"/>
                <a:gd name="connsiteX4-69" fmla="*/ 781043 w 781043"/>
                <a:gd name="connsiteY4-70" fmla="*/ 587122 h 587122"/>
                <a:gd name="connsiteX5-71" fmla="*/ 0 w 781043"/>
                <a:gd name="connsiteY5-72" fmla="*/ 587122 h 587122"/>
                <a:gd name="connsiteX6-73" fmla="*/ 0 w 781043"/>
                <a:gd name="connsiteY6-74" fmla="*/ 46102 h 587122"/>
                <a:gd name="connsiteX0-75" fmla="*/ 0 w 781043"/>
                <a:gd name="connsiteY0-76" fmla="*/ 46102 h 587122"/>
                <a:gd name="connsiteX1-77" fmla="*/ 169545 w 781043"/>
                <a:gd name="connsiteY1-78" fmla="*/ 13717 h 587122"/>
                <a:gd name="connsiteX2-79" fmla="*/ 394335 w 781043"/>
                <a:gd name="connsiteY2-80" fmla="*/ 95633 h 587122"/>
                <a:gd name="connsiteX3-81" fmla="*/ 556260 w 781043"/>
                <a:gd name="connsiteY3-82" fmla="*/ 19433 h 587122"/>
                <a:gd name="connsiteX4-83" fmla="*/ 781043 w 781043"/>
                <a:gd name="connsiteY4-84" fmla="*/ 46102 h 587122"/>
                <a:gd name="connsiteX5-85" fmla="*/ 781043 w 781043"/>
                <a:gd name="connsiteY5-86" fmla="*/ 587122 h 587122"/>
                <a:gd name="connsiteX6-87" fmla="*/ 0 w 781043"/>
                <a:gd name="connsiteY6-88" fmla="*/ 587122 h 587122"/>
                <a:gd name="connsiteX7" fmla="*/ 0 w 781043"/>
                <a:gd name="connsiteY7" fmla="*/ 46102 h 587122"/>
                <a:gd name="connsiteX0-89" fmla="*/ 0 w 781043"/>
                <a:gd name="connsiteY0-90" fmla="*/ 46237 h 587257"/>
                <a:gd name="connsiteX1-91" fmla="*/ 169545 w 781043"/>
                <a:gd name="connsiteY1-92" fmla="*/ 13852 h 587257"/>
                <a:gd name="connsiteX2-93" fmla="*/ 394335 w 781043"/>
                <a:gd name="connsiteY2-94" fmla="*/ 95768 h 587257"/>
                <a:gd name="connsiteX3-95" fmla="*/ 556260 w 781043"/>
                <a:gd name="connsiteY3-96" fmla="*/ 19568 h 587257"/>
                <a:gd name="connsiteX4-97" fmla="*/ 737235 w 781043"/>
                <a:gd name="connsiteY4-98" fmla="*/ 30998 h 587257"/>
                <a:gd name="connsiteX5-99" fmla="*/ 781043 w 781043"/>
                <a:gd name="connsiteY5-100" fmla="*/ 46237 h 587257"/>
                <a:gd name="connsiteX6-101" fmla="*/ 781043 w 781043"/>
                <a:gd name="connsiteY6-102" fmla="*/ 587257 h 587257"/>
                <a:gd name="connsiteX7-103" fmla="*/ 0 w 781043"/>
                <a:gd name="connsiteY7-104" fmla="*/ 587257 h 587257"/>
                <a:gd name="connsiteX8" fmla="*/ 0 w 781043"/>
                <a:gd name="connsiteY8" fmla="*/ 46237 h 587257"/>
                <a:gd name="connsiteX0-105" fmla="*/ 0 w 781043"/>
                <a:gd name="connsiteY0-106" fmla="*/ 32385 h 573405"/>
                <a:gd name="connsiteX1-107" fmla="*/ 169545 w 781043"/>
                <a:gd name="connsiteY1-108" fmla="*/ 0 h 573405"/>
                <a:gd name="connsiteX2-109" fmla="*/ 394335 w 781043"/>
                <a:gd name="connsiteY2-110" fmla="*/ 81916 h 573405"/>
                <a:gd name="connsiteX3-111" fmla="*/ 556260 w 781043"/>
                <a:gd name="connsiteY3-112" fmla="*/ 5716 h 573405"/>
                <a:gd name="connsiteX4-113" fmla="*/ 737235 w 781043"/>
                <a:gd name="connsiteY4-114" fmla="*/ 17146 h 573405"/>
                <a:gd name="connsiteX5-115" fmla="*/ 781043 w 781043"/>
                <a:gd name="connsiteY5-116" fmla="*/ 70485 h 573405"/>
                <a:gd name="connsiteX6-117" fmla="*/ 781043 w 781043"/>
                <a:gd name="connsiteY6-118" fmla="*/ 573405 h 573405"/>
                <a:gd name="connsiteX7-119" fmla="*/ 0 w 781043"/>
                <a:gd name="connsiteY7-120" fmla="*/ 573405 h 573405"/>
                <a:gd name="connsiteX8-121" fmla="*/ 0 w 781043"/>
                <a:gd name="connsiteY8-122" fmla="*/ 32385 h 573405"/>
                <a:gd name="connsiteX0-123" fmla="*/ 0 w 781043"/>
                <a:gd name="connsiteY0-124" fmla="*/ 32385 h 573405"/>
                <a:gd name="connsiteX1-125" fmla="*/ 169545 w 781043"/>
                <a:gd name="connsiteY1-126" fmla="*/ 0 h 573405"/>
                <a:gd name="connsiteX2-127" fmla="*/ 394335 w 781043"/>
                <a:gd name="connsiteY2-128" fmla="*/ 81916 h 573405"/>
                <a:gd name="connsiteX3-129" fmla="*/ 556260 w 781043"/>
                <a:gd name="connsiteY3-130" fmla="*/ 5716 h 573405"/>
                <a:gd name="connsiteX4-131" fmla="*/ 737235 w 781043"/>
                <a:gd name="connsiteY4-132" fmla="*/ 17146 h 573405"/>
                <a:gd name="connsiteX5-133" fmla="*/ 781043 w 781043"/>
                <a:gd name="connsiteY5-134" fmla="*/ 70485 h 573405"/>
                <a:gd name="connsiteX6-135" fmla="*/ 781043 w 781043"/>
                <a:gd name="connsiteY6-136" fmla="*/ 573405 h 573405"/>
                <a:gd name="connsiteX7-137" fmla="*/ 0 w 781043"/>
                <a:gd name="connsiteY7-138" fmla="*/ 573405 h 573405"/>
                <a:gd name="connsiteX8-139" fmla="*/ 0 w 781043"/>
                <a:gd name="connsiteY8-140" fmla="*/ 32385 h 573405"/>
                <a:gd name="connsiteX0-141" fmla="*/ 0 w 781043"/>
                <a:gd name="connsiteY0-142" fmla="*/ 32385 h 573405"/>
                <a:gd name="connsiteX1-143" fmla="*/ 169545 w 781043"/>
                <a:gd name="connsiteY1-144" fmla="*/ 0 h 573405"/>
                <a:gd name="connsiteX2-145" fmla="*/ 394335 w 781043"/>
                <a:gd name="connsiteY2-146" fmla="*/ 81916 h 573405"/>
                <a:gd name="connsiteX3-147" fmla="*/ 556260 w 781043"/>
                <a:gd name="connsiteY3-148" fmla="*/ 5716 h 573405"/>
                <a:gd name="connsiteX4-149" fmla="*/ 737235 w 781043"/>
                <a:gd name="connsiteY4-150" fmla="*/ 17146 h 573405"/>
                <a:gd name="connsiteX5-151" fmla="*/ 781043 w 781043"/>
                <a:gd name="connsiteY5-152" fmla="*/ 70485 h 573405"/>
                <a:gd name="connsiteX6-153" fmla="*/ 781043 w 781043"/>
                <a:gd name="connsiteY6-154" fmla="*/ 573405 h 573405"/>
                <a:gd name="connsiteX7-155" fmla="*/ 0 w 781043"/>
                <a:gd name="connsiteY7-156" fmla="*/ 573405 h 573405"/>
                <a:gd name="connsiteX8-157" fmla="*/ 0 w 781043"/>
                <a:gd name="connsiteY8-158" fmla="*/ 32385 h 573405"/>
                <a:gd name="connsiteX0-159" fmla="*/ 0 w 781043"/>
                <a:gd name="connsiteY0-160" fmla="*/ 32385 h 573405"/>
                <a:gd name="connsiteX1-161" fmla="*/ 169545 w 781043"/>
                <a:gd name="connsiteY1-162" fmla="*/ 0 h 573405"/>
                <a:gd name="connsiteX2-163" fmla="*/ 394335 w 781043"/>
                <a:gd name="connsiteY2-164" fmla="*/ 81916 h 573405"/>
                <a:gd name="connsiteX3-165" fmla="*/ 556260 w 781043"/>
                <a:gd name="connsiteY3-166" fmla="*/ 5716 h 573405"/>
                <a:gd name="connsiteX4-167" fmla="*/ 737235 w 781043"/>
                <a:gd name="connsiteY4-168" fmla="*/ 17146 h 573405"/>
                <a:gd name="connsiteX5-169" fmla="*/ 781043 w 781043"/>
                <a:gd name="connsiteY5-170" fmla="*/ 70485 h 573405"/>
                <a:gd name="connsiteX6-171" fmla="*/ 781043 w 781043"/>
                <a:gd name="connsiteY6-172" fmla="*/ 573405 h 573405"/>
                <a:gd name="connsiteX7-173" fmla="*/ 0 w 781043"/>
                <a:gd name="connsiteY7-174" fmla="*/ 573405 h 573405"/>
                <a:gd name="connsiteX8-175" fmla="*/ 0 w 781043"/>
                <a:gd name="connsiteY8-176" fmla="*/ 32385 h 57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103" y="connsiteY7-104"/>
                </a:cxn>
                <a:cxn ang="0">
                  <a:pos x="connsiteX8-121" y="connsiteY8-122"/>
                </a:cxn>
              </a:cxnLst>
              <a:rect l="l" t="t" r="r" b="b"/>
              <a:pathLst>
                <a:path w="781043" h="573405">
                  <a:moveTo>
                    <a:pt x="0" y="32385"/>
                  </a:moveTo>
                  <a:cubicBezTo>
                    <a:pt x="59055" y="31750"/>
                    <a:pt x="110490" y="635"/>
                    <a:pt x="169545" y="0"/>
                  </a:cubicBezTo>
                  <a:cubicBezTo>
                    <a:pt x="235267" y="635"/>
                    <a:pt x="329883" y="80963"/>
                    <a:pt x="394335" y="81916"/>
                  </a:cubicBezTo>
                  <a:cubicBezTo>
                    <a:pt x="458787" y="82869"/>
                    <a:pt x="498793" y="20638"/>
                    <a:pt x="556260" y="5716"/>
                  </a:cubicBezTo>
                  <a:cubicBezTo>
                    <a:pt x="613727" y="-9206"/>
                    <a:pt x="699771" y="12701"/>
                    <a:pt x="737235" y="17146"/>
                  </a:cubicBezTo>
                  <a:cubicBezTo>
                    <a:pt x="774699" y="21591"/>
                    <a:pt x="764534" y="-1587"/>
                    <a:pt x="781043" y="70485"/>
                  </a:cubicBezTo>
                  <a:lnTo>
                    <a:pt x="781043" y="573405"/>
                  </a:lnTo>
                  <a:lnTo>
                    <a:pt x="0" y="57340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90394" y="4053186"/>
              <a:ext cx="1070784" cy="659216"/>
              <a:chOff x="1221277" y="2587763"/>
              <a:chExt cx="3815524" cy="2348985"/>
            </a:xfrm>
          </p:grpSpPr>
          <p:sp>
            <p:nvSpPr>
              <p:cNvPr id="19" name="economy-educational-book_43832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21277" y="2587763"/>
                <a:ext cx="3145578" cy="2348985"/>
              </a:xfrm>
              <a:custGeom>
                <a:avLst/>
                <a:gdLst>
                  <a:gd name="connsiteX0" fmla="*/ 149121 w 602788"/>
                  <a:gd name="connsiteY0" fmla="*/ 303385 h 450137"/>
                  <a:gd name="connsiteX1" fmla="*/ 262772 w 602788"/>
                  <a:gd name="connsiteY1" fmla="*/ 332627 h 450137"/>
                  <a:gd name="connsiteX2" fmla="*/ 255595 w 602788"/>
                  <a:gd name="connsiteY2" fmla="*/ 345534 h 450137"/>
                  <a:gd name="connsiteX3" fmla="*/ 84770 w 602788"/>
                  <a:gd name="connsiteY3" fmla="*/ 324022 h 450137"/>
                  <a:gd name="connsiteX4" fmla="*/ 80464 w 602788"/>
                  <a:gd name="connsiteY4" fmla="*/ 311115 h 450137"/>
                  <a:gd name="connsiteX5" fmla="*/ 149121 w 602788"/>
                  <a:gd name="connsiteY5" fmla="*/ 303385 h 450137"/>
                  <a:gd name="connsiteX6" fmla="*/ 149121 w 602788"/>
                  <a:gd name="connsiteY6" fmla="*/ 264762 h 450137"/>
                  <a:gd name="connsiteX7" fmla="*/ 262772 w 602788"/>
                  <a:gd name="connsiteY7" fmla="*/ 294005 h 450137"/>
                  <a:gd name="connsiteX8" fmla="*/ 255595 w 602788"/>
                  <a:gd name="connsiteY8" fmla="*/ 306912 h 450137"/>
                  <a:gd name="connsiteX9" fmla="*/ 84770 w 602788"/>
                  <a:gd name="connsiteY9" fmla="*/ 285400 h 450137"/>
                  <a:gd name="connsiteX10" fmla="*/ 80464 w 602788"/>
                  <a:gd name="connsiteY10" fmla="*/ 272493 h 450137"/>
                  <a:gd name="connsiteX11" fmla="*/ 149121 w 602788"/>
                  <a:gd name="connsiteY11" fmla="*/ 264762 h 450137"/>
                  <a:gd name="connsiteX12" fmla="*/ 149121 w 602788"/>
                  <a:gd name="connsiteY12" fmla="*/ 225909 h 450137"/>
                  <a:gd name="connsiteX13" fmla="*/ 262772 w 602788"/>
                  <a:gd name="connsiteY13" fmla="*/ 255152 h 450137"/>
                  <a:gd name="connsiteX14" fmla="*/ 255595 w 602788"/>
                  <a:gd name="connsiteY14" fmla="*/ 268059 h 450137"/>
                  <a:gd name="connsiteX15" fmla="*/ 84770 w 602788"/>
                  <a:gd name="connsiteY15" fmla="*/ 246547 h 450137"/>
                  <a:gd name="connsiteX16" fmla="*/ 80464 w 602788"/>
                  <a:gd name="connsiteY16" fmla="*/ 233640 h 450137"/>
                  <a:gd name="connsiteX17" fmla="*/ 149121 w 602788"/>
                  <a:gd name="connsiteY17" fmla="*/ 225909 h 450137"/>
                  <a:gd name="connsiteX18" fmla="*/ 149121 w 602788"/>
                  <a:gd name="connsiteY18" fmla="*/ 188683 h 450137"/>
                  <a:gd name="connsiteX19" fmla="*/ 262772 w 602788"/>
                  <a:gd name="connsiteY19" fmla="*/ 217952 h 450137"/>
                  <a:gd name="connsiteX20" fmla="*/ 255595 w 602788"/>
                  <a:gd name="connsiteY20" fmla="*/ 229436 h 450137"/>
                  <a:gd name="connsiteX21" fmla="*/ 84770 w 602788"/>
                  <a:gd name="connsiteY21" fmla="*/ 209340 h 450137"/>
                  <a:gd name="connsiteX22" fmla="*/ 80464 w 602788"/>
                  <a:gd name="connsiteY22" fmla="*/ 196421 h 450137"/>
                  <a:gd name="connsiteX23" fmla="*/ 149121 w 602788"/>
                  <a:gd name="connsiteY23" fmla="*/ 188683 h 450137"/>
                  <a:gd name="connsiteX24" fmla="*/ 149121 w 602788"/>
                  <a:gd name="connsiteY24" fmla="*/ 147216 h 450137"/>
                  <a:gd name="connsiteX25" fmla="*/ 262772 w 602788"/>
                  <a:gd name="connsiteY25" fmla="*/ 176347 h 450137"/>
                  <a:gd name="connsiteX26" fmla="*/ 255595 w 602788"/>
                  <a:gd name="connsiteY26" fmla="*/ 189205 h 450137"/>
                  <a:gd name="connsiteX27" fmla="*/ 84770 w 602788"/>
                  <a:gd name="connsiteY27" fmla="*/ 169204 h 450137"/>
                  <a:gd name="connsiteX28" fmla="*/ 80464 w 602788"/>
                  <a:gd name="connsiteY28" fmla="*/ 154917 h 450137"/>
                  <a:gd name="connsiteX29" fmla="*/ 149121 w 602788"/>
                  <a:gd name="connsiteY29" fmla="*/ 147216 h 450137"/>
                  <a:gd name="connsiteX30" fmla="*/ 457859 w 602788"/>
                  <a:gd name="connsiteY30" fmla="*/ 129202 h 450137"/>
                  <a:gd name="connsiteX31" fmla="*/ 496576 w 602788"/>
                  <a:gd name="connsiteY31" fmla="*/ 140664 h 450137"/>
                  <a:gd name="connsiteX32" fmla="*/ 483670 w 602788"/>
                  <a:gd name="connsiteY32" fmla="*/ 169320 h 450137"/>
                  <a:gd name="connsiteX33" fmla="*/ 460727 w 602788"/>
                  <a:gd name="connsiteY33" fmla="*/ 162156 h 450137"/>
                  <a:gd name="connsiteX34" fmla="*/ 436349 w 602788"/>
                  <a:gd name="connsiteY34" fmla="*/ 179349 h 450137"/>
                  <a:gd name="connsiteX35" fmla="*/ 480802 w 602788"/>
                  <a:gd name="connsiteY35" fmla="*/ 179349 h 450137"/>
                  <a:gd name="connsiteX36" fmla="*/ 473632 w 602788"/>
                  <a:gd name="connsiteY36" fmla="*/ 196543 h 450137"/>
                  <a:gd name="connsiteX37" fmla="*/ 433481 w 602788"/>
                  <a:gd name="connsiteY37" fmla="*/ 196543 h 450137"/>
                  <a:gd name="connsiteX38" fmla="*/ 433481 w 602788"/>
                  <a:gd name="connsiteY38" fmla="*/ 197976 h 450137"/>
                  <a:gd name="connsiteX39" fmla="*/ 433481 w 602788"/>
                  <a:gd name="connsiteY39" fmla="*/ 200841 h 450137"/>
                  <a:gd name="connsiteX40" fmla="*/ 433481 w 602788"/>
                  <a:gd name="connsiteY40" fmla="*/ 203707 h 450137"/>
                  <a:gd name="connsiteX41" fmla="*/ 433481 w 602788"/>
                  <a:gd name="connsiteY41" fmla="*/ 205140 h 450137"/>
                  <a:gd name="connsiteX42" fmla="*/ 470764 w 602788"/>
                  <a:gd name="connsiteY42" fmla="*/ 205140 h 450137"/>
                  <a:gd name="connsiteX43" fmla="*/ 463595 w 602788"/>
                  <a:gd name="connsiteY43" fmla="*/ 222333 h 450137"/>
                  <a:gd name="connsiteX44" fmla="*/ 437783 w 602788"/>
                  <a:gd name="connsiteY44" fmla="*/ 222333 h 450137"/>
                  <a:gd name="connsiteX45" fmla="*/ 462161 w 602788"/>
                  <a:gd name="connsiteY45" fmla="*/ 239526 h 450137"/>
                  <a:gd name="connsiteX46" fmla="*/ 489406 w 602788"/>
                  <a:gd name="connsiteY46" fmla="*/ 229497 h 450137"/>
                  <a:gd name="connsiteX47" fmla="*/ 489406 w 602788"/>
                  <a:gd name="connsiteY47" fmla="*/ 265317 h 450137"/>
                  <a:gd name="connsiteX48" fmla="*/ 457859 w 602788"/>
                  <a:gd name="connsiteY48" fmla="*/ 271048 h 450137"/>
                  <a:gd name="connsiteX49" fmla="*/ 419141 w 602788"/>
                  <a:gd name="connsiteY49" fmla="*/ 258153 h 450137"/>
                  <a:gd name="connsiteX50" fmla="*/ 396198 w 602788"/>
                  <a:gd name="connsiteY50" fmla="*/ 222333 h 450137"/>
                  <a:gd name="connsiteX51" fmla="*/ 381858 w 602788"/>
                  <a:gd name="connsiteY51" fmla="*/ 222333 h 450137"/>
                  <a:gd name="connsiteX52" fmla="*/ 389028 w 602788"/>
                  <a:gd name="connsiteY52" fmla="*/ 205140 h 450137"/>
                  <a:gd name="connsiteX53" fmla="*/ 394764 w 602788"/>
                  <a:gd name="connsiteY53" fmla="*/ 205140 h 450137"/>
                  <a:gd name="connsiteX54" fmla="*/ 394764 w 602788"/>
                  <a:gd name="connsiteY54" fmla="*/ 203707 h 450137"/>
                  <a:gd name="connsiteX55" fmla="*/ 394764 w 602788"/>
                  <a:gd name="connsiteY55" fmla="*/ 200841 h 450137"/>
                  <a:gd name="connsiteX56" fmla="*/ 394764 w 602788"/>
                  <a:gd name="connsiteY56" fmla="*/ 197976 h 450137"/>
                  <a:gd name="connsiteX57" fmla="*/ 394764 w 602788"/>
                  <a:gd name="connsiteY57" fmla="*/ 196543 h 450137"/>
                  <a:gd name="connsiteX58" fmla="*/ 381858 w 602788"/>
                  <a:gd name="connsiteY58" fmla="*/ 196543 h 450137"/>
                  <a:gd name="connsiteX59" fmla="*/ 389028 w 602788"/>
                  <a:gd name="connsiteY59" fmla="*/ 179349 h 450137"/>
                  <a:gd name="connsiteX60" fmla="*/ 396198 w 602788"/>
                  <a:gd name="connsiteY60" fmla="*/ 179349 h 450137"/>
                  <a:gd name="connsiteX61" fmla="*/ 419141 w 602788"/>
                  <a:gd name="connsiteY61" fmla="*/ 143530 h 450137"/>
                  <a:gd name="connsiteX62" fmla="*/ 457859 w 602788"/>
                  <a:gd name="connsiteY62" fmla="*/ 129202 h 450137"/>
                  <a:gd name="connsiteX63" fmla="*/ 149121 w 602788"/>
                  <a:gd name="connsiteY63" fmla="*/ 110563 h 450137"/>
                  <a:gd name="connsiteX64" fmla="*/ 262772 w 602788"/>
                  <a:gd name="connsiteY64" fmla="*/ 140523 h 450137"/>
                  <a:gd name="connsiteX65" fmla="*/ 255595 w 602788"/>
                  <a:gd name="connsiteY65" fmla="*/ 151962 h 450137"/>
                  <a:gd name="connsiteX66" fmla="*/ 84770 w 602788"/>
                  <a:gd name="connsiteY66" fmla="*/ 131944 h 450137"/>
                  <a:gd name="connsiteX67" fmla="*/ 80464 w 602788"/>
                  <a:gd name="connsiteY67" fmla="*/ 117645 h 450137"/>
                  <a:gd name="connsiteX68" fmla="*/ 149121 w 602788"/>
                  <a:gd name="connsiteY68" fmla="*/ 110563 h 450137"/>
                  <a:gd name="connsiteX69" fmla="*/ 149121 w 602788"/>
                  <a:gd name="connsiteY69" fmla="*/ 71206 h 450137"/>
                  <a:gd name="connsiteX70" fmla="*/ 262772 w 602788"/>
                  <a:gd name="connsiteY70" fmla="*/ 100475 h 450137"/>
                  <a:gd name="connsiteX71" fmla="*/ 255595 w 602788"/>
                  <a:gd name="connsiteY71" fmla="*/ 111959 h 450137"/>
                  <a:gd name="connsiteX72" fmla="*/ 84770 w 602788"/>
                  <a:gd name="connsiteY72" fmla="*/ 91863 h 450137"/>
                  <a:gd name="connsiteX73" fmla="*/ 80464 w 602788"/>
                  <a:gd name="connsiteY73" fmla="*/ 78944 h 450137"/>
                  <a:gd name="connsiteX74" fmla="*/ 149121 w 602788"/>
                  <a:gd name="connsiteY74" fmla="*/ 71206 h 450137"/>
                  <a:gd name="connsiteX75" fmla="*/ 466443 w 602788"/>
                  <a:gd name="connsiteY75" fmla="*/ 17202 h 450137"/>
                  <a:gd name="connsiteX76" fmla="*/ 317181 w 602788"/>
                  <a:gd name="connsiteY76" fmla="*/ 68811 h 450137"/>
                  <a:gd name="connsiteX77" fmla="*/ 317181 w 602788"/>
                  <a:gd name="connsiteY77" fmla="*/ 279543 h 450137"/>
                  <a:gd name="connsiteX78" fmla="*/ 307135 w 602788"/>
                  <a:gd name="connsiteY78" fmla="*/ 268075 h 450137"/>
                  <a:gd name="connsiteX79" fmla="*/ 307135 w 602788"/>
                  <a:gd name="connsiteY79" fmla="*/ 407131 h 450137"/>
                  <a:gd name="connsiteX80" fmla="*/ 477925 w 602788"/>
                  <a:gd name="connsiteY80" fmla="*/ 368424 h 450137"/>
                  <a:gd name="connsiteX81" fmla="*/ 561167 w 602788"/>
                  <a:gd name="connsiteY81" fmla="*/ 382760 h 450137"/>
                  <a:gd name="connsiteX82" fmla="*/ 561167 w 602788"/>
                  <a:gd name="connsiteY82" fmla="*/ 31538 h 450137"/>
                  <a:gd name="connsiteX83" fmla="*/ 466443 w 602788"/>
                  <a:gd name="connsiteY83" fmla="*/ 17202 h 450137"/>
                  <a:gd name="connsiteX84" fmla="*/ 140651 w 602788"/>
                  <a:gd name="connsiteY84" fmla="*/ 17202 h 450137"/>
                  <a:gd name="connsiteX85" fmla="*/ 45927 w 602788"/>
                  <a:gd name="connsiteY85" fmla="*/ 31538 h 450137"/>
                  <a:gd name="connsiteX86" fmla="*/ 45927 w 602788"/>
                  <a:gd name="connsiteY86" fmla="*/ 382760 h 450137"/>
                  <a:gd name="connsiteX87" fmla="*/ 126298 w 602788"/>
                  <a:gd name="connsiteY87" fmla="*/ 369858 h 450137"/>
                  <a:gd name="connsiteX88" fmla="*/ 301394 w 602788"/>
                  <a:gd name="connsiteY88" fmla="*/ 407131 h 450137"/>
                  <a:gd name="connsiteX89" fmla="*/ 301394 w 602788"/>
                  <a:gd name="connsiteY89" fmla="*/ 268075 h 450137"/>
                  <a:gd name="connsiteX90" fmla="*/ 291348 w 602788"/>
                  <a:gd name="connsiteY90" fmla="*/ 279543 h 450137"/>
                  <a:gd name="connsiteX91" fmla="*/ 291348 w 602788"/>
                  <a:gd name="connsiteY91" fmla="*/ 68811 h 450137"/>
                  <a:gd name="connsiteX92" fmla="*/ 140651 w 602788"/>
                  <a:gd name="connsiteY92" fmla="*/ 17202 h 450137"/>
                  <a:gd name="connsiteX93" fmla="*/ 140651 w 602788"/>
                  <a:gd name="connsiteY93" fmla="*/ 0 h 450137"/>
                  <a:gd name="connsiteX94" fmla="*/ 304264 w 602788"/>
                  <a:gd name="connsiteY94" fmla="*/ 57342 h 450137"/>
                  <a:gd name="connsiteX95" fmla="*/ 466443 w 602788"/>
                  <a:gd name="connsiteY95" fmla="*/ 0 h 450137"/>
                  <a:gd name="connsiteX96" fmla="*/ 572649 w 602788"/>
                  <a:gd name="connsiteY96" fmla="*/ 18636 h 450137"/>
                  <a:gd name="connsiteX97" fmla="*/ 578389 w 602788"/>
                  <a:gd name="connsiteY97" fmla="*/ 20070 h 450137"/>
                  <a:gd name="connsiteX98" fmla="*/ 578389 w 602788"/>
                  <a:gd name="connsiteY98" fmla="*/ 57342 h 450137"/>
                  <a:gd name="connsiteX99" fmla="*/ 602788 w 602788"/>
                  <a:gd name="connsiteY99" fmla="*/ 74545 h 450137"/>
                  <a:gd name="connsiteX100" fmla="*/ 602788 w 602788"/>
                  <a:gd name="connsiteY100" fmla="*/ 435802 h 450137"/>
                  <a:gd name="connsiteX101" fmla="*/ 341580 w 602788"/>
                  <a:gd name="connsiteY101" fmla="*/ 435802 h 450137"/>
                  <a:gd name="connsiteX102" fmla="*/ 304264 w 602788"/>
                  <a:gd name="connsiteY102" fmla="*/ 450137 h 450137"/>
                  <a:gd name="connsiteX103" fmla="*/ 266949 w 602788"/>
                  <a:gd name="connsiteY103" fmla="*/ 435802 h 450137"/>
                  <a:gd name="connsiteX104" fmla="*/ 0 w 602788"/>
                  <a:gd name="connsiteY104" fmla="*/ 435802 h 450137"/>
                  <a:gd name="connsiteX105" fmla="*/ 0 w 602788"/>
                  <a:gd name="connsiteY105" fmla="*/ 74545 h 450137"/>
                  <a:gd name="connsiteX106" fmla="*/ 28704 w 602788"/>
                  <a:gd name="connsiteY106" fmla="*/ 55908 h 450137"/>
                  <a:gd name="connsiteX107" fmla="*/ 28704 w 602788"/>
                  <a:gd name="connsiteY107" fmla="*/ 20070 h 450137"/>
                  <a:gd name="connsiteX108" fmla="*/ 34445 w 602788"/>
                  <a:gd name="connsiteY108" fmla="*/ 18636 h 450137"/>
                  <a:gd name="connsiteX109" fmla="*/ 140651 w 602788"/>
                  <a:gd name="connsiteY109" fmla="*/ 0 h 45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02788" h="450137">
                    <a:moveTo>
                      <a:pt x="149121" y="303385"/>
                    </a:moveTo>
                    <a:cubicBezTo>
                      <a:pt x="213247" y="305469"/>
                      <a:pt x="260619" y="331552"/>
                      <a:pt x="262772" y="332627"/>
                    </a:cubicBezTo>
                    <a:lnTo>
                      <a:pt x="255595" y="345534"/>
                    </a:lnTo>
                    <a:cubicBezTo>
                      <a:pt x="255595" y="345534"/>
                      <a:pt x="173771" y="301077"/>
                      <a:pt x="84770" y="324022"/>
                    </a:cubicBezTo>
                    <a:lnTo>
                      <a:pt x="80464" y="311115"/>
                    </a:lnTo>
                    <a:cubicBezTo>
                      <a:pt x="104509" y="304662"/>
                      <a:pt x="127746" y="302690"/>
                      <a:pt x="149121" y="303385"/>
                    </a:cubicBezTo>
                    <a:close/>
                    <a:moveTo>
                      <a:pt x="149121" y="264762"/>
                    </a:moveTo>
                    <a:cubicBezTo>
                      <a:pt x="213247" y="266846"/>
                      <a:pt x="260619" y="292930"/>
                      <a:pt x="262772" y="294005"/>
                    </a:cubicBezTo>
                    <a:lnTo>
                      <a:pt x="255595" y="306912"/>
                    </a:lnTo>
                    <a:cubicBezTo>
                      <a:pt x="255595" y="306912"/>
                      <a:pt x="173771" y="262454"/>
                      <a:pt x="84770" y="285400"/>
                    </a:cubicBezTo>
                    <a:lnTo>
                      <a:pt x="80464" y="272493"/>
                    </a:lnTo>
                    <a:cubicBezTo>
                      <a:pt x="104509" y="266039"/>
                      <a:pt x="127746" y="264067"/>
                      <a:pt x="149121" y="264762"/>
                    </a:cubicBezTo>
                    <a:close/>
                    <a:moveTo>
                      <a:pt x="149121" y="225909"/>
                    </a:moveTo>
                    <a:cubicBezTo>
                      <a:pt x="213247" y="227993"/>
                      <a:pt x="260619" y="254076"/>
                      <a:pt x="262772" y="255152"/>
                    </a:cubicBezTo>
                    <a:lnTo>
                      <a:pt x="255595" y="268059"/>
                    </a:lnTo>
                    <a:cubicBezTo>
                      <a:pt x="255595" y="266625"/>
                      <a:pt x="173771" y="223601"/>
                      <a:pt x="84770" y="246547"/>
                    </a:cubicBezTo>
                    <a:lnTo>
                      <a:pt x="80464" y="233640"/>
                    </a:lnTo>
                    <a:cubicBezTo>
                      <a:pt x="104509" y="227186"/>
                      <a:pt x="127746" y="225214"/>
                      <a:pt x="149121" y="225909"/>
                    </a:cubicBezTo>
                    <a:close/>
                    <a:moveTo>
                      <a:pt x="149121" y="188683"/>
                    </a:moveTo>
                    <a:cubicBezTo>
                      <a:pt x="213247" y="190769"/>
                      <a:pt x="260619" y="216876"/>
                      <a:pt x="262772" y="217952"/>
                    </a:cubicBezTo>
                    <a:lnTo>
                      <a:pt x="255595" y="229436"/>
                    </a:lnTo>
                    <a:cubicBezTo>
                      <a:pt x="255595" y="229436"/>
                      <a:pt x="173771" y="184937"/>
                      <a:pt x="84770" y="209340"/>
                    </a:cubicBezTo>
                    <a:lnTo>
                      <a:pt x="80464" y="196421"/>
                    </a:lnTo>
                    <a:cubicBezTo>
                      <a:pt x="104509" y="189961"/>
                      <a:pt x="127746" y="187988"/>
                      <a:pt x="149121" y="188683"/>
                    </a:cubicBezTo>
                    <a:close/>
                    <a:moveTo>
                      <a:pt x="149121" y="147216"/>
                    </a:moveTo>
                    <a:cubicBezTo>
                      <a:pt x="213247" y="149292"/>
                      <a:pt x="260619" y="175275"/>
                      <a:pt x="262772" y="176347"/>
                    </a:cubicBezTo>
                    <a:lnTo>
                      <a:pt x="255595" y="189205"/>
                    </a:lnTo>
                    <a:cubicBezTo>
                      <a:pt x="255595" y="189205"/>
                      <a:pt x="173771" y="144917"/>
                      <a:pt x="84770" y="169204"/>
                    </a:cubicBezTo>
                    <a:lnTo>
                      <a:pt x="80464" y="154917"/>
                    </a:lnTo>
                    <a:cubicBezTo>
                      <a:pt x="104509" y="148488"/>
                      <a:pt x="127746" y="146524"/>
                      <a:pt x="149121" y="147216"/>
                    </a:cubicBezTo>
                    <a:close/>
                    <a:moveTo>
                      <a:pt x="457859" y="129202"/>
                    </a:moveTo>
                    <a:cubicBezTo>
                      <a:pt x="470764" y="129202"/>
                      <a:pt x="483670" y="133500"/>
                      <a:pt x="496576" y="140664"/>
                    </a:cubicBezTo>
                    <a:lnTo>
                      <a:pt x="483670" y="169320"/>
                    </a:lnTo>
                    <a:cubicBezTo>
                      <a:pt x="475066" y="165021"/>
                      <a:pt x="467896" y="162156"/>
                      <a:pt x="460727" y="162156"/>
                    </a:cubicBezTo>
                    <a:cubicBezTo>
                      <a:pt x="449255" y="162156"/>
                      <a:pt x="442085" y="167887"/>
                      <a:pt x="436349" y="179349"/>
                    </a:cubicBezTo>
                    <a:lnTo>
                      <a:pt x="480802" y="179349"/>
                    </a:lnTo>
                    <a:lnTo>
                      <a:pt x="473632" y="196543"/>
                    </a:lnTo>
                    <a:lnTo>
                      <a:pt x="433481" y="196543"/>
                    </a:lnTo>
                    <a:cubicBezTo>
                      <a:pt x="433481" y="196543"/>
                      <a:pt x="433481" y="197976"/>
                      <a:pt x="433481" y="197976"/>
                    </a:cubicBezTo>
                    <a:lnTo>
                      <a:pt x="433481" y="200841"/>
                    </a:lnTo>
                    <a:lnTo>
                      <a:pt x="433481" y="203707"/>
                    </a:lnTo>
                    <a:cubicBezTo>
                      <a:pt x="433481" y="203707"/>
                      <a:pt x="433481" y="203707"/>
                      <a:pt x="433481" y="205140"/>
                    </a:cubicBezTo>
                    <a:lnTo>
                      <a:pt x="470764" y="205140"/>
                    </a:lnTo>
                    <a:lnTo>
                      <a:pt x="463595" y="222333"/>
                    </a:lnTo>
                    <a:lnTo>
                      <a:pt x="437783" y="222333"/>
                    </a:lnTo>
                    <a:cubicBezTo>
                      <a:pt x="442085" y="233795"/>
                      <a:pt x="450689" y="239526"/>
                      <a:pt x="462161" y="239526"/>
                    </a:cubicBezTo>
                    <a:cubicBezTo>
                      <a:pt x="470764" y="239526"/>
                      <a:pt x="479368" y="236661"/>
                      <a:pt x="489406" y="229497"/>
                    </a:cubicBezTo>
                    <a:lnTo>
                      <a:pt x="489406" y="265317"/>
                    </a:lnTo>
                    <a:cubicBezTo>
                      <a:pt x="480802" y="269615"/>
                      <a:pt x="469330" y="271048"/>
                      <a:pt x="457859" y="271048"/>
                    </a:cubicBezTo>
                    <a:cubicBezTo>
                      <a:pt x="442085" y="271048"/>
                      <a:pt x="429179" y="266749"/>
                      <a:pt x="419141" y="258153"/>
                    </a:cubicBezTo>
                    <a:cubicBezTo>
                      <a:pt x="407670" y="249556"/>
                      <a:pt x="400500" y="236661"/>
                      <a:pt x="396198" y="222333"/>
                    </a:cubicBezTo>
                    <a:lnTo>
                      <a:pt x="381858" y="222333"/>
                    </a:lnTo>
                    <a:lnTo>
                      <a:pt x="389028" y="205140"/>
                    </a:lnTo>
                    <a:lnTo>
                      <a:pt x="394764" y="205140"/>
                    </a:lnTo>
                    <a:cubicBezTo>
                      <a:pt x="394764" y="205140"/>
                      <a:pt x="394764" y="203707"/>
                      <a:pt x="394764" y="203707"/>
                    </a:cubicBezTo>
                    <a:lnTo>
                      <a:pt x="394764" y="200841"/>
                    </a:lnTo>
                    <a:lnTo>
                      <a:pt x="394764" y="197976"/>
                    </a:lnTo>
                    <a:cubicBezTo>
                      <a:pt x="394764" y="197976"/>
                      <a:pt x="394764" y="196543"/>
                      <a:pt x="394764" y="196543"/>
                    </a:cubicBezTo>
                    <a:lnTo>
                      <a:pt x="381858" y="196543"/>
                    </a:lnTo>
                    <a:lnTo>
                      <a:pt x="389028" y="179349"/>
                    </a:lnTo>
                    <a:lnTo>
                      <a:pt x="396198" y="179349"/>
                    </a:lnTo>
                    <a:cubicBezTo>
                      <a:pt x="400500" y="163589"/>
                      <a:pt x="407670" y="152126"/>
                      <a:pt x="419141" y="143530"/>
                    </a:cubicBezTo>
                    <a:cubicBezTo>
                      <a:pt x="430613" y="134933"/>
                      <a:pt x="443519" y="129202"/>
                      <a:pt x="457859" y="129202"/>
                    </a:cubicBezTo>
                    <a:close/>
                    <a:moveTo>
                      <a:pt x="149121" y="110563"/>
                    </a:moveTo>
                    <a:cubicBezTo>
                      <a:pt x="213247" y="112909"/>
                      <a:pt x="260619" y="138378"/>
                      <a:pt x="262772" y="140523"/>
                    </a:cubicBezTo>
                    <a:lnTo>
                      <a:pt x="255595" y="151962"/>
                    </a:lnTo>
                    <a:cubicBezTo>
                      <a:pt x="255595" y="151962"/>
                      <a:pt x="173771" y="107636"/>
                      <a:pt x="84770" y="131944"/>
                    </a:cubicBezTo>
                    <a:lnTo>
                      <a:pt x="80464" y="117645"/>
                    </a:lnTo>
                    <a:cubicBezTo>
                      <a:pt x="104509" y="111568"/>
                      <a:pt x="127746" y="109781"/>
                      <a:pt x="149121" y="110563"/>
                    </a:cubicBezTo>
                    <a:close/>
                    <a:moveTo>
                      <a:pt x="149121" y="71206"/>
                    </a:moveTo>
                    <a:cubicBezTo>
                      <a:pt x="213247" y="73292"/>
                      <a:pt x="260619" y="99399"/>
                      <a:pt x="262772" y="100475"/>
                    </a:cubicBezTo>
                    <a:lnTo>
                      <a:pt x="255595" y="111959"/>
                    </a:lnTo>
                    <a:cubicBezTo>
                      <a:pt x="255595" y="111959"/>
                      <a:pt x="173771" y="67460"/>
                      <a:pt x="84770" y="91863"/>
                    </a:cubicBezTo>
                    <a:lnTo>
                      <a:pt x="80464" y="78944"/>
                    </a:lnTo>
                    <a:cubicBezTo>
                      <a:pt x="104509" y="72484"/>
                      <a:pt x="127746" y="70511"/>
                      <a:pt x="149121" y="71206"/>
                    </a:cubicBezTo>
                    <a:close/>
                    <a:moveTo>
                      <a:pt x="466443" y="17202"/>
                    </a:moveTo>
                    <a:cubicBezTo>
                      <a:pt x="407600" y="17202"/>
                      <a:pt x="357367" y="34405"/>
                      <a:pt x="317181" y="68811"/>
                    </a:cubicBezTo>
                    <a:lnTo>
                      <a:pt x="317181" y="279543"/>
                    </a:lnTo>
                    <a:lnTo>
                      <a:pt x="307135" y="268075"/>
                    </a:lnTo>
                    <a:lnTo>
                      <a:pt x="307135" y="407131"/>
                    </a:lnTo>
                    <a:cubicBezTo>
                      <a:pt x="328663" y="397096"/>
                      <a:pt x="400423" y="368424"/>
                      <a:pt x="477925" y="368424"/>
                    </a:cubicBezTo>
                    <a:cubicBezTo>
                      <a:pt x="508064" y="368424"/>
                      <a:pt x="536768" y="374159"/>
                      <a:pt x="561167" y="382760"/>
                    </a:cubicBezTo>
                    <a:lnTo>
                      <a:pt x="561167" y="31538"/>
                    </a:lnTo>
                    <a:cubicBezTo>
                      <a:pt x="548250" y="27237"/>
                      <a:pt x="510935" y="17202"/>
                      <a:pt x="466443" y="17202"/>
                    </a:cubicBezTo>
                    <a:close/>
                    <a:moveTo>
                      <a:pt x="140651" y="17202"/>
                    </a:moveTo>
                    <a:cubicBezTo>
                      <a:pt x="96159" y="17202"/>
                      <a:pt x="60279" y="27237"/>
                      <a:pt x="45927" y="31538"/>
                    </a:cubicBezTo>
                    <a:lnTo>
                      <a:pt x="45927" y="382760"/>
                    </a:lnTo>
                    <a:cubicBezTo>
                      <a:pt x="68890" y="374159"/>
                      <a:pt x="96159" y="369858"/>
                      <a:pt x="126298" y="369858"/>
                    </a:cubicBezTo>
                    <a:cubicBezTo>
                      <a:pt x="202365" y="369858"/>
                      <a:pt x="278431" y="398529"/>
                      <a:pt x="301394" y="407131"/>
                    </a:cubicBezTo>
                    <a:lnTo>
                      <a:pt x="301394" y="268075"/>
                    </a:lnTo>
                    <a:lnTo>
                      <a:pt x="291348" y="279543"/>
                    </a:lnTo>
                    <a:lnTo>
                      <a:pt x="291348" y="68811"/>
                    </a:lnTo>
                    <a:cubicBezTo>
                      <a:pt x="249726" y="34405"/>
                      <a:pt x="199494" y="17202"/>
                      <a:pt x="140651" y="17202"/>
                    </a:cubicBezTo>
                    <a:close/>
                    <a:moveTo>
                      <a:pt x="140651" y="0"/>
                    </a:moveTo>
                    <a:cubicBezTo>
                      <a:pt x="203800" y="0"/>
                      <a:pt x="259773" y="18636"/>
                      <a:pt x="304264" y="57342"/>
                    </a:cubicBezTo>
                    <a:cubicBezTo>
                      <a:pt x="348756" y="18636"/>
                      <a:pt x="403294" y="0"/>
                      <a:pt x="466443" y="0"/>
                    </a:cubicBezTo>
                    <a:cubicBezTo>
                      <a:pt x="526722" y="0"/>
                      <a:pt x="571213" y="17202"/>
                      <a:pt x="572649" y="18636"/>
                    </a:cubicBezTo>
                    <a:lnTo>
                      <a:pt x="578389" y="20070"/>
                    </a:lnTo>
                    <a:lnTo>
                      <a:pt x="578389" y="57342"/>
                    </a:lnTo>
                    <a:cubicBezTo>
                      <a:pt x="592742" y="61643"/>
                      <a:pt x="602788" y="65943"/>
                      <a:pt x="602788" y="74545"/>
                    </a:cubicBezTo>
                    <a:lnTo>
                      <a:pt x="602788" y="435802"/>
                    </a:lnTo>
                    <a:lnTo>
                      <a:pt x="341580" y="435802"/>
                    </a:lnTo>
                    <a:cubicBezTo>
                      <a:pt x="332969" y="444403"/>
                      <a:pt x="320052" y="450137"/>
                      <a:pt x="304264" y="450137"/>
                    </a:cubicBezTo>
                    <a:cubicBezTo>
                      <a:pt x="289912" y="450137"/>
                      <a:pt x="275560" y="444403"/>
                      <a:pt x="266949" y="435802"/>
                    </a:cubicBezTo>
                    <a:lnTo>
                      <a:pt x="0" y="435802"/>
                    </a:lnTo>
                    <a:lnTo>
                      <a:pt x="0" y="74545"/>
                    </a:lnTo>
                    <a:cubicBezTo>
                      <a:pt x="0" y="64510"/>
                      <a:pt x="11482" y="58776"/>
                      <a:pt x="28704" y="55908"/>
                    </a:cubicBezTo>
                    <a:lnTo>
                      <a:pt x="28704" y="20070"/>
                    </a:lnTo>
                    <a:lnTo>
                      <a:pt x="34445" y="18636"/>
                    </a:lnTo>
                    <a:cubicBezTo>
                      <a:pt x="35880" y="17202"/>
                      <a:pt x="81807" y="0"/>
                      <a:pt x="140651" y="0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noFill/>
              </a:ln>
            </p:spPr>
          </p:sp>
          <p:sp>
            <p:nvSpPr>
              <p:cNvPr id="21" name="magnify_18633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012344" y="2939609"/>
                <a:ext cx="2024457" cy="1997135"/>
              </a:xfrm>
              <a:custGeom>
                <a:avLst/>
                <a:gdLst>
                  <a:gd name="T0" fmla="*/ 5390 w 5498"/>
                  <a:gd name="T1" fmla="*/ 4805 h 5432"/>
                  <a:gd name="T2" fmla="*/ 3989 w 5498"/>
                  <a:gd name="T3" fmla="*/ 3404 h 5432"/>
                  <a:gd name="T4" fmla="*/ 3817 w 5498"/>
                  <a:gd name="T5" fmla="*/ 3311 h 5432"/>
                  <a:gd name="T6" fmla="*/ 4203 w 5498"/>
                  <a:gd name="T7" fmla="*/ 2102 h 5432"/>
                  <a:gd name="T8" fmla="*/ 2102 w 5498"/>
                  <a:gd name="T9" fmla="*/ 0 h 5432"/>
                  <a:gd name="T10" fmla="*/ 0 w 5498"/>
                  <a:gd name="T11" fmla="*/ 2102 h 5432"/>
                  <a:gd name="T12" fmla="*/ 2102 w 5498"/>
                  <a:gd name="T13" fmla="*/ 4203 h 5432"/>
                  <a:gd name="T14" fmla="*/ 3379 w 5498"/>
                  <a:gd name="T15" fmla="*/ 3765 h 5432"/>
                  <a:gd name="T16" fmla="*/ 3470 w 5498"/>
                  <a:gd name="T17" fmla="*/ 3923 h 5432"/>
                  <a:gd name="T18" fmla="*/ 4872 w 5498"/>
                  <a:gd name="T19" fmla="*/ 5324 h 5432"/>
                  <a:gd name="T20" fmla="*/ 5131 w 5498"/>
                  <a:gd name="T21" fmla="*/ 5432 h 5432"/>
                  <a:gd name="T22" fmla="*/ 5390 w 5498"/>
                  <a:gd name="T23" fmla="*/ 5324 h 5432"/>
                  <a:gd name="T24" fmla="*/ 5498 w 5498"/>
                  <a:gd name="T25" fmla="*/ 5065 h 5432"/>
                  <a:gd name="T26" fmla="*/ 5390 w 5498"/>
                  <a:gd name="T27" fmla="*/ 4805 h 5432"/>
                  <a:gd name="T28" fmla="*/ 217 w 5498"/>
                  <a:gd name="T29" fmla="*/ 2102 h 5432"/>
                  <a:gd name="T30" fmla="*/ 2101 w 5498"/>
                  <a:gd name="T31" fmla="*/ 217 h 5432"/>
                  <a:gd name="T32" fmla="*/ 3986 w 5498"/>
                  <a:gd name="T33" fmla="*/ 2102 h 5432"/>
                  <a:gd name="T34" fmla="*/ 3473 w 5498"/>
                  <a:gd name="T35" fmla="*/ 3390 h 5432"/>
                  <a:gd name="T36" fmla="*/ 3468 w 5498"/>
                  <a:gd name="T37" fmla="*/ 3393 h 5432"/>
                  <a:gd name="T38" fmla="*/ 3463 w 5498"/>
                  <a:gd name="T39" fmla="*/ 3400 h 5432"/>
                  <a:gd name="T40" fmla="*/ 2102 w 5498"/>
                  <a:gd name="T41" fmla="*/ 3986 h 5432"/>
                  <a:gd name="T42" fmla="*/ 217 w 5498"/>
                  <a:gd name="T43" fmla="*/ 2102 h 5432"/>
                  <a:gd name="T44" fmla="*/ 5237 w 5498"/>
                  <a:gd name="T45" fmla="*/ 5171 h 5432"/>
                  <a:gd name="T46" fmla="*/ 5025 w 5498"/>
                  <a:gd name="T47" fmla="*/ 5171 h 5432"/>
                  <a:gd name="T48" fmla="*/ 3624 w 5498"/>
                  <a:gd name="T49" fmla="*/ 3770 h 5432"/>
                  <a:gd name="T50" fmla="*/ 3624 w 5498"/>
                  <a:gd name="T51" fmla="*/ 3557 h 5432"/>
                  <a:gd name="T52" fmla="*/ 3730 w 5498"/>
                  <a:gd name="T53" fmla="*/ 3513 h 5432"/>
                  <a:gd name="T54" fmla="*/ 3836 w 5498"/>
                  <a:gd name="T55" fmla="*/ 3557 h 5432"/>
                  <a:gd name="T56" fmla="*/ 5237 w 5498"/>
                  <a:gd name="T57" fmla="*/ 4959 h 5432"/>
                  <a:gd name="T58" fmla="*/ 5281 w 5498"/>
                  <a:gd name="T59" fmla="*/ 5065 h 5432"/>
                  <a:gd name="T60" fmla="*/ 5237 w 5498"/>
                  <a:gd name="T61" fmla="*/ 5171 h 5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98" h="5432">
                    <a:moveTo>
                      <a:pt x="5390" y="4805"/>
                    </a:moveTo>
                    <a:lnTo>
                      <a:pt x="3989" y="3404"/>
                    </a:lnTo>
                    <a:cubicBezTo>
                      <a:pt x="3941" y="3356"/>
                      <a:pt x="3881" y="3326"/>
                      <a:pt x="3817" y="3311"/>
                    </a:cubicBezTo>
                    <a:cubicBezTo>
                      <a:pt x="4059" y="2969"/>
                      <a:pt x="4203" y="2552"/>
                      <a:pt x="4203" y="2102"/>
                    </a:cubicBezTo>
                    <a:cubicBezTo>
                      <a:pt x="4203" y="943"/>
                      <a:pt x="3260" y="0"/>
                      <a:pt x="2102" y="0"/>
                    </a:cubicBezTo>
                    <a:cubicBezTo>
                      <a:pt x="943" y="0"/>
                      <a:pt x="0" y="943"/>
                      <a:pt x="0" y="2102"/>
                    </a:cubicBezTo>
                    <a:cubicBezTo>
                      <a:pt x="0" y="3260"/>
                      <a:pt x="943" y="4203"/>
                      <a:pt x="2102" y="4203"/>
                    </a:cubicBezTo>
                    <a:cubicBezTo>
                      <a:pt x="2583" y="4203"/>
                      <a:pt x="3025" y="4038"/>
                      <a:pt x="3379" y="3765"/>
                    </a:cubicBezTo>
                    <a:cubicBezTo>
                      <a:pt x="3396" y="3823"/>
                      <a:pt x="3425" y="3878"/>
                      <a:pt x="3470" y="3923"/>
                    </a:cubicBezTo>
                    <a:lnTo>
                      <a:pt x="4872" y="5324"/>
                    </a:lnTo>
                    <a:cubicBezTo>
                      <a:pt x="4941" y="5394"/>
                      <a:pt x="5033" y="5432"/>
                      <a:pt x="5131" y="5432"/>
                    </a:cubicBezTo>
                    <a:cubicBezTo>
                      <a:pt x="5229" y="5432"/>
                      <a:pt x="5321" y="5393"/>
                      <a:pt x="5390" y="5324"/>
                    </a:cubicBezTo>
                    <a:cubicBezTo>
                      <a:pt x="5460" y="5255"/>
                      <a:pt x="5498" y="5163"/>
                      <a:pt x="5498" y="5065"/>
                    </a:cubicBezTo>
                    <a:cubicBezTo>
                      <a:pt x="5498" y="4967"/>
                      <a:pt x="5460" y="4875"/>
                      <a:pt x="5390" y="4805"/>
                    </a:cubicBezTo>
                    <a:close/>
                    <a:moveTo>
                      <a:pt x="217" y="2102"/>
                    </a:moveTo>
                    <a:cubicBezTo>
                      <a:pt x="217" y="1062"/>
                      <a:pt x="1062" y="217"/>
                      <a:pt x="2101" y="217"/>
                    </a:cubicBezTo>
                    <a:cubicBezTo>
                      <a:pt x="3141" y="217"/>
                      <a:pt x="3986" y="1062"/>
                      <a:pt x="3986" y="2102"/>
                    </a:cubicBezTo>
                    <a:cubicBezTo>
                      <a:pt x="3986" y="2600"/>
                      <a:pt x="3790" y="3053"/>
                      <a:pt x="3473" y="3390"/>
                    </a:cubicBezTo>
                    <a:cubicBezTo>
                      <a:pt x="3471" y="3391"/>
                      <a:pt x="3470" y="3392"/>
                      <a:pt x="3468" y="3393"/>
                    </a:cubicBezTo>
                    <a:cubicBezTo>
                      <a:pt x="3466" y="3395"/>
                      <a:pt x="3466" y="3398"/>
                      <a:pt x="3463" y="3400"/>
                    </a:cubicBezTo>
                    <a:cubicBezTo>
                      <a:pt x="3120" y="3760"/>
                      <a:pt x="2637" y="3986"/>
                      <a:pt x="2102" y="3986"/>
                    </a:cubicBezTo>
                    <a:cubicBezTo>
                      <a:pt x="1062" y="3986"/>
                      <a:pt x="217" y="3141"/>
                      <a:pt x="217" y="2102"/>
                    </a:cubicBezTo>
                    <a:close/>
                    <a:moveTo>
                      <a:pt x="5237" y="5171"/>
                    </a:moveTo>
                    <a:cubicBezTo>
                      <a:pt x="5180" y="5228"/>
                      <a:pt x="5082" y="5228"/>
                      <a:pt x="5025" y="5171"/>
                    </a:cubicBezTo>
                    <a:lnTo>
                      <a:pt x="3624" y="3770"/>
                    </a:lnTo>
                    <a:cubicBezTo>
                      <a:pt x="3565" y="3711"/>
                      <a:pt x="3565" y="3616"/>
                      <a:pt x="3624" y="3557"/>
                    </a:cubicBezTo>
                    <a:cubicBezTo>
                      <a:pt x="3652" y="3529"/>
                      <a:pt x="3690" y="3513"/>
                      <a:pt x="3730" y="3513"/>
                    </a:cubicBezTo>
                    <a:cubicBezTo>
                      <a:pt x="3770" y="3513"/>
                      <a:pt x="3807" y="3529"/>
                      <a:pt x="3836" y="3557"/>
                    </a:cubicBezTo>
                    <a:lnTo>
                      <a:pt x="5237" y="4959"/>
                    </a:lnTo>
                    <a:cubicBezTo>
                      <a:pt x="5265" y="4987"/>
                      <a:pt x="5281" y="5025"/>
                      <a:pt x="5281" y="5065"/>
                    </a:cubicBezTo>
                    <a:cubicBezTo>
                      <a:pt x="5281" y="5105"/>
                      <a:pt x="5265" y="5143"/>
                      <a:pt x="5237" y="5171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solidFill>
                  <a:schemeClr val="bg1"/>
                </a:solidFill>
              </a:ln>
            </p:spPr>
          </p:sp>
        </p:grpSp>
      </p:grpSp>
      <p:grpSp>
        <p:nvGrpSpPr>
          <p:cNvPr id="32" name="组合 31"/>
          <p:cNvGrpSpPr/>
          <p:nvPr/>
        </p:nvGrpSpPr>
        <p:grpSpPr>
          <a:xfrm>
            <a:off x="7966550" y="3407410"/>
            <a:ext cx="1960973" cy="521970"/>
            <a:chOff x="2800" y="4638"/>
            <a:chExt cx="3088" cy="822"/>
          </a:xfrm>
        </p:grpSpPr>
        <p:sp>
          <p:nvSpPr>
            <p:cNvPr id="33" name="文本框 32"/>
            <p:cNvSpPr txBox="1"/>
            <p:nvPr>
              <p:custDataLst>
                <p:tags r:id="rId11"/>
              </p:custDataLst>
            </p:nvPr>
          </p:nvSpPr>
          <p:spPr>
            <a:xfrm>
              <a:off x="2800" y="4638"/>
              <a:ext cx="30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裁判团成员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12"/>
              </p:custDataLst>
            </p:nvPr>
          </p:nvCxnSpPr>
          <p:spPr>
            <a:xfrm>
              <a:off x="2800" y="4812"/>
              <a:ext cx="0" cy="534"/>
            </a:xfrm>
            <a:prstGeom prst="line">
              <a:avLst/>
            </a:prstGeom>
            <a:ln w="12700">
              <a:solidFill>
                <a:srgbClr val="B6000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其它方面</a:t>
            </a:r>
            <a:endParaRPr lang="zh-CN" alt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2019-2023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209005" y="2967990"/>
            <a:ext cx="1960973" cy="521970"/>
            <a:chOff x="2800" y="4674"/>
            <a:chExt cx="3088" cy="822"/>
          </a:xfrm>
        </p:grpSpPr>
        <p:sp>
          <p:nvSpPr>
            <p:cNvPr id="18" name="文本框 17"/>
            <p:cNvSpPr txBox="1"/>
            <p:nvPr>
              <p:custDataLst>
                <p:tags r:id="rId2"/>
              </p:custDataLst>
            </p:nvPr>
          </p:nvSpPr>
          <p:spPr>
            <a:xfrm>
              <a:off x="2800" y="4674"/>
              <a:ext cx="30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优秀志愿者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3"/>
              </p:custDataLst>
            </p:nvPr>
          </p:nvCxnSpPr>
          <p:spPr>
            <a:xfrm>
              <a:off x="2800" y="4812"/>
              <a:ext cx="0" cy="534"/>
            </a:xfrm>
            <a:prstGeom prst="line">
              <a:avLst/>
            </a:prstGeom>
            <a:ln w="12700">
              <a:solidFill>
                <a:srgbClr val="B6000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" name="PA-矩形 19"/>
          <p:cNvSpPr/>
          <p:nvPr>
            <p:custDataLst>
              <p:tags r:id="rId4"/>
            </p:custDataLst>
          </p:nvPr>
        </p:nvSpPr>
        <p:spPr>
          <a:xfrm>
            <a:off x="671737" y="2910205"/>
            <a:ext cx="803460" cy="333819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TextBox 16"/>
          <p:cNvSpPr txBox="1"/>
          <p:nvPr>
            <p:custDataLst>
              <p:tags r:id="rId5"/>
            </p:custDataLst>
          </p:nvPr>
        </p:nvSpPr>
        <p:spPr>
          <a:xfrm>
            <a:off x="736458" y="3467412"/>
            <a:ext cx="767504" cy="1406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公益志愿</a:t>
            </a:r>
            <a:endParaRPr lang="zh-CN" altLang="en-US" sz="3600" spc="1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308985" y="3173095"/>
            <a:ext cx="2231390" cy="3125470"/>
          </a:xfrm>
          <a:prstGeom prst="rect">
            <a:avLst/>
          </a:prstGeom>
        </p:spPr>
      </p:pic>
      <p:sp>
        <p:nvSpPr>
          <p:cNvPr id="26" name="灯片编号占位符 2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11241024" y="6222435"/>
            <a:ext cx="637032" cy="365125"/>
          </a:xfrm>
        </p:spPr>
        <p:txBody>
          <a:bodyPr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082790" y="3611880"/>
            <a:ext cx="3108960" cy="22396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谢谢观看！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方正粗宋简体" panose="02000000000000000000" pitchFamily="2" charset="-122"/>
              <a:ea typeface="方正粗宋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Rectangle 11"/>
          <p:cNvSpPr/>
          <p:nvPr/>
        </p:nvSpPr>
        <p:spPr>
          <a:xfrm>
            <a:off x="152400" y="4825218"/>
            <a:ext cx="11877040" cy="1762342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16"/>
          <p:cNvSpPr txBox="1"/>
          <p:nvPr/>
        </p:nvSpPr>
        <p:spPr>
          <a:xfrm>
            <a:off x="586076" y="1463207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学业成绩</a:t>
            </a:r>
            <a:endParaRPr lang="id-ID" sz="3600" spc="10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7" name="Rectangle 25"/>
          <p:cNvSpPr/>
          <p:nvPr/>
        </p:nvSpPr>
        <p:spPr>
          <a:xfrm>
            <a:off x="4206239" y="1731271"/>
            <a:ext cx="3572257" cy="425500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14" descr="7b0a20202020227461726765744d6f64756c65223a202270726f636573734f6e6c696e65466f6e7473220a7d0a"/>
          <p:cNvSpPr txBox="1"/>
          <p:nvPr/>
        </p:nvSpPr>
        <p:spPr>
          <a:xfrm>
            <a:off x="8454390" y="1731010"/>
            <a:ext cx="3326765" cy="3449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民    族：汉	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籍    贯：福建省厦门市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政治面貌：群众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平均绩点：3.65/5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考级成绩：四级527 六级518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推免排名：19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/43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推免院校：厦门大学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1123406" y="4155418"/>
            <a:ext cx="2606912" cy="66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周浩能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8702440" y="5181250"/>
            <a:ext cx="286772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19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机械电子工程（</a:t>
            </a:r>
            <a:r>
              <a:rPr lang="en-US" altLang="zh-CN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2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）班</a:t>
            </a:r>
            <a:endParaRPr lang="id-ID" sz="1600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47220" y="2109538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4" y="1748272"/>
            <a:ext cx="3023525" cy="4232935"/>
          </a:xfrm>
          <a:prstGeom prst="rect">
            <a:avLst/>
          </a:prstGeom>
        </p:spPr>
      </p:pic>
      <p:sp>
        <p:nvSpPr>
          <p:cNvPr id="18" name="Rectangle 11"/>
          <p:cNvSpPr/>
          <p:nvPr/>
        </p:nvSpPr>
        <p:spPr>
          <a:xfrm>
            <a:off x="152400" y="795579"/>
            <a:ext cx="11877040" cy="317828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929261" y="2653298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10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</a:t>
            </a:r>
            <a:endParaRPr lang="en-US" altLang="zh-CN" kern="100" dirty="0">
              <a:solidFill>
                <a:srgbClr val="C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solidFill>
                <a:srgbClr val="C00000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Box 14"/>
          <p:cNvSpPr txBox="1"/>
          <p:nvPr>
            <p:custDataLst>
              <p:tags r:id="rId3"/>
            </p:custDataLst>
          </p:nvPr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2020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904490"/>
            <a:ext cx="9519920" cy="3683635"/>
            <a:chOff x="1171" y="4574"/>
            <a:chExt cx="14992" cy="5801"/>
          </a:xfrm>
        </p:grpSpPr>
        <p:grpSp>
          <p:nvGrpSpPr>
            <p:cNvPr id="24" name="组合 23"/>
            <p:cNvGrpSpPr/>
            <p:nvPr/>
          </p:nvGrpSpPr>
          <p:grpSpPr>
            <a:xfrm>
              <a:off x="8638" y="4574"/>
              <a:ext cx="7525" cy="5801"/>
              <a:chOff x="8264" y="4607"/>
              <a:chExt cx="7525" cy="5801"/>
            </a:xfrm>
          </p:grpSpPr>
          <p:cxnSp>
            <p:nvCxnSpPr>
              <p:cNvPr id="35" name="直接连接符 34"/>
              <p:cNvCxnSpPr/>
              <p:nvPr>
                <p:custDataLst>
                  <p:tags r:id="rId4"/>
                </p:custDataLst>
              </p:nvPr>
            </p:nvCxnSpPr>
            <p:spPr>
              <a:xfrm flipH="1">
                <a:off x="8397" y="4791"/>
                <a:ext cx="0" cy="5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>
                <p:custDataLst>
                  <p:tags r:id="rId5"/>
                </p:custDataLst>
              </p:nvPr>
            </p:nvSpPr>
            <p:spPr>
              <a:xfrm rot="2696023">
                <a:off x="8325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9261" y="5225"/>
                <a:ext cx="6528" cy="3748"/>
                <a:chOff x="6621781" y="3296342"/>
                <a:chExt cx="4145277" cy="2379871"/>
              </a:xfrm>
            </p:grpSpPr>
            <p:sp>
              <p:nvSpPr>
                <p:cNvPr id="9" name="矩形 8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621781" y="3296342"/>
                  <a:ext cx="4145277" cy="2379871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矩形 14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6711316" y="4043068"/>
                  <a:ext cx="3955412" cy="14451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7355840" y="3382063"/>
                  <a:ext cx="3071493" cy="51940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6761672" y="3340182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01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19" name="文本框 18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7449218" y="3457759"/>
                  <a:ext cx="2849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STM32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的智能猫砂盆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711316" y="4058307"/>
                  <a:ext cx="3914772" cy="11988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设计了一种新型机构，利用单电机的旋转运动就可完成猫砂的过滤功能，同时实现了对猫咪的保护检测功能。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851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8264" y="4607"/>
                <a:ext cx="253" cy="25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171" y="4961"/>
              <a:ext cx="7479" cy="4264"/>
              <a:chOff x="1073" y="5081"/>
              <a:chExt cx="7479" cy="426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073" y="508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47" name="组合 46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48" name="矩形 47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矩形 50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55" name="直接连接符 54"/>
                <p:cNvCxnSpPr/>
                <p:nvPr>
                  <p:custDataLst>
                    <p:tags r:id="rId16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88"/>
              <a:stretch>
                <a:fillRect/>
              </a:stretch>
            </p:blipFill>
            <p:spPr>
              <a:xfrm>
                <a:off x="1937" y="5661"/>
                <a:ext cx="5171" cy="33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3"/>
            </p:custDataLst>
          </p:nvPr>
        </p:nvCxnSpPr>
        <p:spPr>
          <a:xfrm>
            <a:off x="5890778" y="2670619"/>
            <a:ext cx="2540" cy="391731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1041258" y="3112024"/>
            <a:ext cx="9655315" cy="2777920"/>
            <a:chOff x="1640" y="4471"/>
            <a:chExt cx="15205" cy="4375"/>
          </a:xfrm>
        </p:grpSpPr>
        <p:grpSp>
          <p:nvGrpSpPr>
            <p:cNvPr id="53" name="组合 52"/>
            <p:cNvGrpSpPr/>
            <p:nvPr/>
          </p:nvGrpSpPr>
          <p:grpSpPr>
            <a:xfrm flipH="1">
              <a:off x="1640" y="4471"/>
              <a:ext cx="7704" cy="3989"/>
              <a:chOff x="6027666" y="3296546"/>
              <a:chExt cx="4891947" cy="2533015"/>
            </a:xfrm>
          </p:grpSpPr>
          <p:sp>
            <p:nvSpPr>
              <p:cNvPr id="54" name="矩形 53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6575679" y="3296546"/>
                <a:ext cx="4343934" cy="2533015"/>
                <a:chOff x="6575679" y="3296546"/>
                <a:chExt cx="4343934" cy="2533015"/>
              </a:xfrm>
            </p:grpSpPr>
            <p:sp>
              <p:nvSpPr>
                <p:cNvPr id="60" name="矩形 59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22033" y="3296546"/>
                  <a:ext cx="4297580" cy="2533015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矩形 61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857612" y="4020241"/>
                  <a:ext cx="3897539" cy="161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3" name="矩形 6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" name="文本框 63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575679" y="3351311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65" name="文本框 64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373018" y="3457759"/>
                  <a:ext cx="3357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ROS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的两轮差速式机器人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6" name="矩形 65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135736" y="4195501"/>
                  <a:ext cx="3478449" cy="1449705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负责上位机、下位机硬件软件部分的工作，可实现基本的导航定位功能。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68" name="直接连接符 67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9407" y="4582"/>
              <a:ext cx="7438" cy="4264"/>
              <a:chOff x="9626" y="4377"/>
              <a:chExt cx="7438" cy="4264"/>
            </a:xfrm>
          </p:grpSpPr>
          <p:sp>
            <p:nvSpPr>
              <p:cNvPr id="70" name="矩形 69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296" y="4377"/>
                <a:ext cx="6768" cy="4264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0464" y="4546"/>
                <a:ext cx="6410" cy="3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cxnSp>
            <p:nvCxnSpPr>
              <p:cNvPr id="72" name="直接连接符 71"/>
              <p:cNvCxnSpPr/>
              <p:nvPr>
                <p:custDataLst>
                  <p:tags r:id="rId15"/>
                </p:custDataLst>
              </p:nvPr>
            </p:nvCxnSpPr>
            <p:spPr>
              <a:xfrm flipV="1">
                <a:off x="9626" y="4729"/>
                <a:ext cx="649" cy="8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4785" y="3825875"/>
            <a:ext cx="2214880" cy="15976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8" r="3804" b="32808"/>
          <a:stretch>
            <a:fillRect/>
          </a:stretch>
        </p:blipFill>
        <p:spPr>
          <a:xfrm>
            <a:off x="8809990" y="3838575"/>
            <a:ext cx="1673860" cy="14154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663825"/>
            <a:ext cx="9578359" cy="3924300"/>
            <a:chOff x="1171" y="4195"/>
            <a:chExt cx="15084" cy="6180"/>
          </a:xfrm>
        </p:grpSpPr>
        <p:grpSp>
          <p:nvGrpSpPr>
            <p:cNvPr id="24" name="组合 23"/>
            <p:cNvGrpSpPr/>
            <p:nvPr/>
          </p:nvGrpSpPr>
          <p:grpSpPr>
            <a:xfrm>
              <a:off x="8699" y="4195"/>
              <a:ext cx="7556" cy="6180"/>
              <a:chOff x="8325" y="4228"/>
              <a:chExt cx="7556" cy="6180"/>
            </a:xfrm>
          </p:grpSpPr>
          <p:cxnSp>
            <p:nvCxnSpPr>
              <p:cNvPr id="35" name="直接连接符 34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8393" y="4228"/>
                <a:ext cx="4" cy="618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8325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9261" y="5225"/>
                <a:ext cx="6620" cy="3729"/>
                <a:chOff x="6621781" y="3296342"/>
                <a:chExt cx="4203716" cy="2367807"/>
              </a:xfrm>
            </p:grpSpPr>
            <p:sp>
              <p:nvSpPr>
                <p:cNvPr id="19" name="矩形 18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21781" y="3296342"/>
                  <a:ext cx="4203716" cy="2367807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" name="矩形 2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43066" y="4073548"/>
                  <a:ext cx="3960492" cy="14413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矩形 2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" name="文本框 24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723572" y="3340182"/>
                  <a:ext cx="683199" cy="5835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26" name="文本框 25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417468" y="3457759"/>
                  <a:ext cx="3357878" cy="398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ROS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的阿克曼底盘机器人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7" name="矩形 26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921822" y="4119636"/>
                  <a:ext cx="3622887" cy="11988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负责上位机代码的编写与调试，可实现基本的遥控、建图、定位、导航功能。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8" name="直接连接符 27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851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 rot="0">
              <a:off x="1171" y="4961"/>
              <a:ext cx="7479" cy="4264"/>
              <a:chOff x="6621781" y="3296342"/>
              <a:chExt cx="4749074" cy="270751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6621781" y="3296342"/>
                <a:ext cx="4297677" cy="2707516"/>
                <a:chOff x="6621781" y="3296342"/>
                <a:chExt cx="4297677" cy="2707516"/>
              </a:xfrm>
            </p:grpSpPr>
            <p:sp>
              <p:nvSpPr>
                <p:cNvPr id="48" name="矩形 47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621781" y="3296342"/>
                  <a:ext cx="4297677" cy="270751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796406" y="3448107"/>
                  <a:ext cx="4002405" cy="2485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55" name="直接连接符 54"/>
              <p:cNvCxnSpPr/>
              <p:nvPr>
                <p:custDataLst>
                  <p:tags r:id="rId15"/>
                </p:custDataLst>
              </p:nvPr>
            </p:nvCxnSpPr>
            <p:spPr>
              <a:xfrm flipH="1" flipV="1">
                <a:off x="10933975" y="3741779"/>
                <a:ext cx="436880" cy="635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7185" y="3448050"/>
            <a:ext cx="1525905" cy="1053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7"/>
          <a:srcRect t="8066" r="4891" b="12292"/>
          <a:stretch>
            <a:fillRect/>
          </a:stretch>
        </p:blipFill>
        <p:spPr>
          <a:xfrm>
            <a:off x="2634615" y="4638675"/>
            <a:ext cx="1036320" cy="102616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/>
          <a:srcRect t="14792" r="3176" b="40078"/>
          <a:stretch>
            <a:fillRect/>
          </a:stretch>
        </p:blipFill>
        <p:spPr>
          <a:xfrm>
            <a:off x="3469640" y="3458210"/>
            <a:ext cx="1360805" cy="11277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3"/>
            </p:custDataLst>
          </p:nvPr>
        </p:nvCxnSpPr>
        <p:spPr>
          <a:xfrm>
            <a:off x="5890895" y="2663825"/>
            <a:ext cx="2540" cy="392430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048879" y="3055304"/>
            <a:ext cx="9668014" cy="3166110"/>
            <a:chOff x="1642" y="4422"/>
            <a:chExt cx="15225" cy="4986"/>
          </a:xfrm>
        </p:grpSpPr>
        <p:grpSp>
          <p:nvGrpSpPr>
            <p:cNvPr id="73" name="组合 72"/>
            <p:cNvGrpSpPr/>
            <p:nvPr/>
          </p:nvGrpSpPr>
          <p:grpSpPr>
            <a:xfrm>
              <a:off x="9406" y="4422"/>
              <a:ext cx="7461" cy="4986"/>
              <a:chOff x="9626" y="4432"/>
              <a:chExt cx="7461" cy="4986"/>
            </a:xfrm>
          </p:grpSpPr>
          <p:sp>
            <p:nvSpPr>
              <p:cNvPr id="70" name="矩形 69"/>
              <p:cNvSpPr/>
              <p:nvPr>
                <p:custDataLst>
                  <p:tags r:id="rId4"/>
                </p:custDataLst>
              </p:nvPr>
            </p:nvSpPr>
            <p:spPr>
              <a:xfrm>
                <a:off x="10277" y="4432"/>
                <a:ext cx="6810" cy="4986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>
                <p:custDataLst>
                  <p:tags r:id="rId5"/>
                </p:custDataLst>
              </p:nvPr>
            </p:nvSpPr>
            <p:spPr>
              <a:xfrm>
                <a:off x="10411" y="4654"/>
                <a:ext cx="6534" cy="4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cxnSp>
            <p:nvCxnSpPr>
              <p:cNvPr id="72" name="直接连接符 71"/>
              <p:cNvCxnSpPr/>
              <p:nvPr>
                <p:custDataLst>
                  <p:tags r:id="rId6"/>
                </p:custDataLst>
              </p:nvPr>
            </p:nvCxnSpPr>
            <p:spPr>
              <a:xfrm flipV="1">
                <a:off x="9626" y="5113"/>
                <a:ext cx="649" cy="8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flipH="1">
              <a:off x="1642" y="4727"/>
              <a:ext cx="7702" cy="3825"/>
              <a:chOff x="6027666" y="3592446"/>
              <a:chExt cx="4890676" cy="2428875"/>
            </a:xfrm>
          </p:grpSpPr>
          <p:sp>
            <p:nvSpPr>
              <p:cNvPr id="54" name="矩形 53"/>
              <p:cNvSpPr/>
              <p:nvPr>
                <p:custDataLst>
                  <p:tags r:id="rId7"/>
                </p:custDataLst>
              </p:nvPr>
            </p:nvSpPr>
            <p:spPr>
              <a:xfrm rot="2696023">
                <a:off x="6027666" y="3793979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6575679" y="3592446"/>
                <a:ext cx="4342663" cy="2428875"/>
                <a:chOff x="6575679" y="3592446"/>
                <a:chExt cx="4342663" cy="2428875"/>
              </a:xfrm>
            </p:grpSpPr>
            <p:sp>
              <p:nvSpPr>
                <p:cNvPr id="60" name="矩形 59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6695056" y="3592446"/>
                  <a:ext cx="4223286" cy="2428875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6705067" y="3696071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矩形 6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6872217" y="4325041"/>
                  <a:ext cx="3882934" cy="15246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3" name="矩形 62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355965" y="370974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" name="文本框 63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6575679" y="3678971"/>
                  <a:ext cx="683199" cy="5835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04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65" name="文本框 64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7734968" y="3785419"/>
                  <a:ext cx="2722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盾构式星壤钻探机器人</a:t>
                  </a:r>
                  <a:endParaRPr 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6" name="矩形 65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968735" y="4391716"/>
                  <a:ext cx="3699424" cy="1449705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设计了一种具有旋转冲击作用效果的钻进机构，初步建立了钻进力学模型，并提出了对应优化方法。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68" name="直接连接符 67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6149250" y="3841128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6"/>
          <a:srcRect r="3953" b="-6802"/>
          <a:stretch>
            <a:fillRect/>
          </a:stretch>
        </p:blipFill>
        <p:spPr>
          <a:xfrm rot="5400000">
            <a:off x="9394190" y="3554095"/>
            <a:ext cx="1240790" cy="829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10350" y="3280410"/>
            <a:ext cx="1426845" cy="1397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86725" y="3347720"/>
            <a:ext cx="1512570" cy="1262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rcRect l="2972" t="385" r="-722" b="40917"/>
          <a:stretch>
            <a:fillRect/>
          </a:stretch>
        </p:blipFill>
        <p:spPr>
          <a:xfrm>
            <a:off x="6689090" y="4840605"/>
            <a:ext cx="951865" cy="1016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0"/>
          <a:srcRect t="7031" r="3361" b="21875"/>
          <a:stretch>
            <a:fillRect/>
          </a:stretch>
        </p:blipFill>
        <p:spPr>
          <a:xfrm>
            <a:off x="7906385" y="4782185"/>
            <a:ext cx="821690" cy="1075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900795" y="5271770"/>
            <a:ext cx="1496695" cy="727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940800" y="4605020"/>
            <a:ext cx="1377315" cy="685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673350"/>
            <a:ext cx="10664842" cy="3914775"/>
            <a:chOff x="1171" y="4210"/>
            <a:chExt cx="16795" cy="6165"/>
          </a:xfrm>
        </p:grpSpPr>
        <p:grpSp>
          <p:nvGrpSpPr>
            <p:cNvPr id="24" name="组合 23"/>
            <p:cNvGrpSpPr/>
            <p:nvPr/>
          </p:nvGrpSpPr>
          <p:grpSpPr>
            <a:xfrm>
              <a:off x="8699" y="4210"/>
              <a:ext cx="9267" cy="6165"/>
              <a:chOff x="8325" y="4243"/>
              <a:chExt cx="9267" cy="6165"/>
            </a:xfrm>
          </p:grpSpPr>
          <p:cxnSp>
            <p:nvCxnSpPr>
              <p:cNvPr id="35" name="直接连接符 34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8396" y="4243"/>
                <a:ext cx="1" cy="616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8325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9261" y="5225"/>
                <a:ext cx="8331" cy="3786"/>
                <a:chOff x="6621781" y="3296342"/>
                <a:chExt cx="5290198" cy="2404000"/>
              </a:xfrm>
            </p:grpSpPr>
            <p:sp>
              <p:nvSpPr>
                <p:cNvPr id="9" name="矩形 8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21781" y="3296342"/>
                  <a:ext cx="5290198" cy="240400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矩形 14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11316" y="4043068"/>
                  <a:ext cx="5087632" cy="14953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843" y="3382063"/>
                  <a:ext cx="4489461" cy="5251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708332" y="3340182"/>
                  <a:ext cx="683199" cy="5835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05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19" name="文本框 18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373018" y="3457759"/>
                  <a:ext cx="4500877" cy="398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TUSS4470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芯片的超声波接近传感器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883402" y="4125614"/>
                  <a:ext cx="4824741" cy="11988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设计了一种新型的超声波接近传感器，可控制发送脉冲信号的次数与脉冲数，其检测策略具有较高的灵活性，拓宽了应用场景。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851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 rot="0">
              <a:off x="1171" y="4961"/>
              <a:ext cx="7479" cy="4264"/>
              <a:chOff x="6621781" y="3296342"/>
              <a:chExt cx="4749074" cy="270751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6621781" y="3296342"/>
                <a:ext cx="4297677" cy="2707516"/>
                <a:chOff x="6621781" y="3296342"/>
                <a:chExt cx="4297677" cy="2707516"/>
              </a:xfrm>
            </p:grpSpPr>
            <p:sp>
              <p:nvSpPr>
                <p:cNvPr id="48" name="矩形 47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621781" y="3296342"/>
                  <a:ext cx="4297677" cy="270751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796406" y="3448107"/>
                  <a:ext cx="4002405" cy="2485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55" name="直接连接符 54"/>
              <p:cNvCxnSpPr/>
              <p:nvPr>
                <p:custDataLst>
                  <p:tags r:id="rId15"/>
                </p:custDataLst>
              </p:nvPr>
            </p:nvCxnSpPr>
            <p:spPr>
              <a:xfrm flipH="1" flipV="1">
                <a:off x="10933975" y="3741779"/>
                <a:ext cx="436880" cy="635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 descr="Overall circuit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2410" y="3382645"/>
            <a:ext cx="1667510" cy="1163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695" y="3426460"/>
            <a:ext cx="1960880" cy="1019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4745" y="4293235"/>
            <a:ext cx="916305" cy="1716405"/>
          </a:xfrm>
          <a:prstGeom prst="rect">
            <a:avLst/>
          </a:prstGeom>
        </p:spPr>
      </p:pic>
      <p:pic>
        <p:nvPicPr>
          <p:cNvPr id="5" name="图片 4" descr="虚拟示波器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9260" y="4693285"/>
            <a:ext cx="1252855" cy="9315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2019-2023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71737" y="2910205"/>
            <a:ext cx="3889477" cy="3353452"/>
            <a:chOff x="8368" y="4644"/>
            <a:chExt cx="6125" cy="5281"/>
          </a:xfrm>
        </p:grpSpPr>
        <p:grpSp>
          <p:nvGrpSpPr>
            <p:cNvPr id="3" name="组合 2"/>
            <p:cNvGrpSpPr/>
            <p:nvPr/>
          </p:nvGrpSpPr>
          <p:grpSpPr>
            <a:xfrm>
              <a:off x="10481" y="4727"/>
              <a:ext cx="4012" cy="5198"/>
              <a:chOff x="11809" y="4739"/>
              <a:chExt cx="4014" cy="5060"/>
            </a:xfrm>
          </p:grpSpPr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2352" y="4746"/>
                <a:ext cx="1415" cy="198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13865" y="4739"/>
                <a:ext cx="1389" cy="1984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11809" y="6836"/>
                <a:ext cx="1966" cy="1417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13775" y="6822"/>
                <a:ext cx="2048" cy="1417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12836" y="8382"/>
                <a:ext cx="1942" cy="1417"/>
              </a:xfrm>
              <a:prstGeom prst="rect">
                <a:avLst/>
              </a:prstGeom>
            </p:spPr>
          </p:pic>
        </p:grpSp>
        <p:grpSp>
          <p:nvGrpSpPr>
            <p:cNvPr id="29" name="组合 28"/>
            <p:cNvGrpSpPr/>
            <p:nvPr/>
          </p:nvGrpSpPr>
          <p:grpSpPr>
            <a:xfrm rot="0">
              <a:off x="8368" y="4644"/>
              <a:ext cx="1311" cy="5257"/>
              <a:chOff x="-1532" y="4783"/>
              <a:chExt cx="1273" cy="5290"/>
            </a:xfrm>
          </p:grpSpPr>
          <p:sp>
            <p:nvSpPr>
              <p:cNvPr id="30" name="PA-矩形 19"/>
              <p:cNvSpPr/>
              <p:nvPr>
                <p:custDataLst>
                  <p:tags r:id="rId13"/>
                </p:custDataLst>
              </p:nvPr>
            </p:nvSpPr>
            <p:spPr>
              <a:xfrm>
                <a:off x="-1532" y="4783"/>
                <a:ext cx="1229" cy="5290"/>
              </a:xfrm>
              <a:prstGeom prst="rect">
                <a:avLst/>
              </a:prstGeom>
              <a:solidFill>
                <a:srgbClr val="305A81"/>
              </a:solidFill>
              <a:ln>
                <a:noFill/>
              </a:ln>
              <a:effectLst>
                <a:outerShdw blurRad="2667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1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-1433" y="5666"/>
                <a:ext cx="1174" cy="22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学科竞赛</a:t>
                </a:r>
                <a:endParaRPr lang="zh-CN" altLang="en-US" sz="36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4990465" y="2980055"/>
            <a:ext cx="7383780" cy="2928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先进成图技术与产品信息建模创新大赛全国一等奖（计算机建模组）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先进成图技术与产品信息建模创新大赛全国三等奖（图学基础知识组）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2021 全国大学生数学建模竞赛广东省分赛二等奖（队长）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广东省 CAD 机械设计职业技能竞赛个人三等奖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广东省第一届职业技能大赛广东省 CAD 机械设计职业技能竞赛团体三等奖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</p:txBody>
      </p:sp>
      <p:sp>
        <p:nvSpPr>
          <p:cNvPr id="5" name="椭圆 4"/>
          <p:cNvSpPr/>
          <p:nvPr>
            <p:custDataLst>
              <p:tags r:id="rId15"/>
            </p:custDataLst>
          </p:nvPr>
        </p:nvSpPr>
        <p:spPr>
          <a:xfrm>
            <a:off x="4881488" y="330728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6"/>
            </p:custDataLst>
          </p:nvPr>
        </p:nvSpPr>
        <p:spPr>
          <a:xfrm>
            <a:off x="4881488" y="379623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17"/>
            </p:custDataLst>
          </p:nvPr>
        </p:nvSpPr>
        <p:spPr>
          <a:xfrm>
            <a:off x="4882123" y="4285820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18"/>
            </p:custDataLst>
          </p:nvPr>
        </p:nvSpPr>
        <p:spPr>
          <a:xfrm>
            <a:off x="4883393" y="4772230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19"/>
            </p:custDataLst>
          </p:nvPr>
        </p:nvSpPr>
        <p:spPr>
          <a:xfrm>
            <a:off x="4884663" y="5264990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0"/>
            </p:custDataLst>
          </p:nvPr>
        </p:nvSpPr>
        <p:spPr>
          <a:xfrm>
            <a:off x="4881488" y="4286523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21"/>
            </p:custDataLst>
          </p:nvPr>
        </p:nvSpPr>
        <p:spPr>
          <a:xfrm>
            <a:off x="4881488" y="3307353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2020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684938" y="2875915"/>
            <a:ext cx="4327877" cy="3390900"/>
            <a:chOff x="872" y="4645"/>
            <a:chExt cx="6816" cy="53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2" y="4646"/>
              <a:ext cx="3766" cy="5339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 rot="0">
              <a:off x="872" y="4645"/>
              <a:ext cx="1248" cy="5255"/>
              <a:chOff x="-1670" y="4783"/>
              <a:chExt cx="1250" cy="5290"/>
            </a:xfrm>
          </p:grpSpPr>
          <p:sp>
            <p:nvSpPr>
              <p:cNvPr id="10" name="PA-矩形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0" y="4783"/>
                <a:ext cx="1229" cy="5290"/>
              </a:xfrm>
              <a:prstGeom prst="rect">
                <a:avLst/>
              </a:prstGeom>
              <a:solidFill>
                <a:srgbClr val="305A81"/>
              </a:solidFill>
              <a:ln>
                <a:noFill/>
              </a:ln>
              <a:effectLst>
                <a:outerShdw blurRad="2667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23" name="TextBox 1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1594" y="6357"/>
                <a:ext cx="1174" cy="22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专利</a:t>
                </a:r>
                <a:endParaRPr lang="zh-CN" altLang="en-US" sz="36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</p:grpSp>
      </p:grp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6977380" y="3409950"/>
            <a:ext cx="3770630" cy="608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一种健身模拟装置</a:t>
            </a:r>
            <a:endParaRPr lang="zh-CN" altLang="en-US" sz="24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977527" y="3915029"/>
            <a:ext cx="3422629" cy="21092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设计了一种健身模拟装置，应用用于健身房中，对健身爱好者的动作进行纠正指导。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ISLIDE.VECTOR" val="676fecc8-5938-4c2a-98aa-ea8df123951c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PA" val="v5.2.4"/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PA" val="v5.2.4"/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PA" val="v5.2.4"/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PA" val="v5.2.4"/>
</p:tagLst>
</file>

<file path=ppt/tags/tag124.xml><?xml version="1.0" encoding="utf-8"?>
<p:tagLst xmlns:p="http://schemas.openxmlformats.org/presentationml/2006/main">
  <p:tag name="ISLIDE.VECTOR" val="676fecc8-5938-4c2a-98aa-ea8df123951c"/>
</p:tagLst>
</file>

<file path=ppt/tags/tag125.xml><?xml version="1.0" encoding="utf-8"?>
<p:tagLst xmlns:p="http://schemas.openxmlformats.org/presentationml/2006/main">
  <p:tag name="KSO_WPP_MARK_KEY" val="620c5fac-1337-4013-a10c-03e96930a6ed"/>
  <p:tag name="COMMONDATA" val="eyJoZGlkIjoiNWE1Yzk1OWMxOGM0MTgwOWQwNzQyMDgyMDRmOWM5NzgifQ==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VECTOR" val="676fecc8-5938-4c2a-98aa-ea8df123951c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LIDE.VECTOR" val="676fecc8-5938-4c2a-98aa-ea8df123951c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2.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LIDE.VECTOR" val="676fecc8-5938-4c2a-98aa-ea8df123951c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ISLIDE.VECTOR" val="676fecc8-5938-4c2a-98aa-ea8df123951c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PA" val="v5.2.4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PA" val="v5.2.4"/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PA" val="v5.2.4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PA" val="v5.2.4"/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PA" val="v5.2.4"/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899</Words>
  <Application>WPS 演示</Application>
  <PresentationFormat>宽屏</PresentationFormat>
  <Paragraphs>157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6" baseType="lpstr">
      <vt:lpstr>Arial</vt:lpstr>
      <vt:lpstr>宋体</vt:lpstr>
      <vt:lpstr>Wingdings</vt:lpstr>
      <vt:lpstr>思源黑体 CN Normal</vt:lpstr>
      <vt:lpstr>黑体</vt:lpstr>
      <vt:lpstr>书体坊安景臣钢笔行书</vt:lpstr>
      <vt:lpstr>Arial Black</vt:lpstr>
      <vt:lpstr>思源黑体 CN Light</vt:lpstr>
      <vt:lpstr>Open Sans</vt:lpstr>
      <vt:lpstr>Arial Unicode MS</vt:lpstr>
      <vt:lpstr>Times New Roman</vt:lpstr>
      <vt:lpstr>Impact</vt:lpstr>
      <vt:lpstr>方正清刻本悦宋简体</vt:lpstr>
      <vt:lpstr>方正粗宋简体</vt:lpstr>
      <vt:lpstr>等线</vt:lpstr>
      <vt:lpstr>微软雅黑</vt:lpstr>
      <vt:lpstr>Arial Unicode MS</vt:lpstr>
      <vt:lpstr>等线 Light</vt:lpstr>
      <vt:lpstr>Calibri</vt:lpstr>
      <vt:lpstr>Yu Gothic UI Semibold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沉默1406866011</cp:lastModifiedBy>
  <cp:revision>391</cp:revision>
  <dcterms:created xsi:type="dcterms:W3CDTF">2019-03-24T06:22:00Z</dcterms:created>
  <dcterms:modified xsi:type="dcterms:W3CDTF">2023-05-13T03:59:25Z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58318D376F96425990728BDBE82A731F_12</vt:lpwstr>
  </property>
  <property fmtid="{D5CDD505-2E9C-101B-9397-08002B2CF9AE}" pid="3" name="KSOProductBuildVer">
    <vt:lpwstr>2052-11.1.0.14309</vt:lpwstr>
  </property>
</Properties>
</file>